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07"/>
  </p:notesMasterIdLst>
  <p:sldIdLst>
    <p:sldId id="819" r:id="rId2"/>
    <p:sldId id="820" r:id="rId3"/>
    <p:sldId id="543" r:id="rId4"/>
    <p:sldId id="818" r:id="rId5"/>
    <p:sldId id="741" r:id="rId6"/>
    <p:sldId id="765" r:id="rId7"/>
    <p:sldId id="766" r:id="rId8"/>
    <p:sldId id="774" r:id="rId9"/>
    <p:sldId id="775" r:id="rId10"/>
    <p:sldId id="767" r:id="rId11"/>
    <p:sldId id="773" r:id="rId12"/>
    <p:sldId id="772" r:id="rId13"/>
    <p:sldId id="771" r:id="rId14"/>
    <p:sldId id="776" r:id="rId15"/>
    <p:sldId id="777" r:id="rId16"/>
    <p:sldId id="778" r:id="rId17"/>
    <p:sldId id="780" r:id="rId18"/>
    <p:sldId id="781" r:id="rId19"/>
    <p:sldId id="782" r:id="rId20"/>
    <p:sldId id="783" r:id="rId21"/>
    <p:sldId id="784" r:id="rId22"/>
    <p:sldId id="785" r:id="rId23"/>
    <p:sldId id="787" r:id="rId24"/>
    <p:sldId id="786" r:id="rId25"/>
    <p:sldId id="788" r:id="rId26"/>
    <p:sldId id="789" r:id="rId27"/>
    <p:sldId id="790" r:id="rId28"/>
    <p:sldId id="791" r:id="rId29"/>
    <p:sldId id="792" r:id="rId30"/>
    <p:sldId id="793" r:id="rId31"/>
    <p:sldId id="794" r:id="rId32"/>
    <p:sldId id="795" r:id="rId33"/>
    <p:sldId id="796" r:id="rId34"/>
    <p:sldId id="797" r:id="rId35"/>
    <p:sldId id="798" r:id="rId36"/>
    <p:sldId id="799" r:id="rId37"/>
    <p:sldId id="800" r:id="rId38"/>
    <p:sldId id="802" r:id="rId39"/>
    <p:sldId id="803" r:id="rId40"/>
    <p:sldId id="804" r:id="rId41"/>
    <p:sldId id="806" r:id="rId42"/>
    <p:sldId id="807" r:id="rId43"/>
    <p:sldId id="809" r:id="rId44"/>
    <p:sldId id="810" r:id="rId45"/>
    <p:sldId id="811" r:id="rId46"/>
    <p:sldId id="812" r:id="rId47"/>
    <p:sldId id="813" r:id="rId48"/>
    <p:sldId id="814" r:id="rId49"/>
    <p:sldId id="815" r:id="rId50"/>
    <p:sldId id="816" r:id="rId51"/>
    <p:sldId id="817" r:id="rId52"/>
    <p:sldId id="742" r:id="rId53"/>
    <p:sldId id="822" r:id="rId54"/>
    <p:sldId id="821" r:id="rId55"/>
    <p:sldId id="621" r:id="rId56"/>
    <p:sldId id="721" r:id="rId57"/>
    <p:sldId id="623" r:id="rId58"/>
    <p:sldId id="567" r:id="rId59"/>
    <p:sldId id="625" r:id="rId60"/>
    <p:sldId id="626" r:id="rId61"/>
    <p:sldId id="627" r:id="rId62"/>
    <p:sldId id="628" r:id="rId63"/>
    <p:sldId id="629" r:id="rId64"/>
    <p:sldId id="579" r:id="rId65"/>
    <p:sldId id="630" r:id="rId66"/>
    <p:sldId id="824" r:id="rId67"/>
    <p:sldId id="684" r:id="rId68"/>
    <p:sldId id="655" r:id="rId69"/>
    <p:sldId id="685" r:id="rId70"/>
    <p:sldId id="688" r:id="rId71"/>
    <p:sldId id="739" r:id="rId72"/>
    <p:sldId id="656" r:id="rId73"/>
    <p:sldId id="657" r:id="rId74"/>
    <p:sldId id="658" r:id="rId75"/>
    <p:sldId id="659" r:id="rId76"/>
    <p:sldId id="660" r:id="rId77"/>
    <p:sldId id="661" r:id="rId78"/>
    <p:sldId id="662" r:id="rId79"/>
    <p:sldId id="663" r:id="rId80"/>
    <p:sldId id="664" r:id="rId81"/>
    <p:sldId id="665" r:id="rId82"/>
    <p:sldId id="666" r:id="rId83"/>
    <p:sldId id="668" r:id="rId84"/>
    <p:sldId id="763" r:id="rId85"/>
    <p:sldId id="669" r:id="rId86"/>
    <p:sldId id="670" r:id="rId87"/>
    <p:sldId id="671" r:id="rId88"/>
    <p:sldId id="672" r:id="rId89"/>
    <p:sldId id="673" r:id="rId90"/>
    <p:sldId id="674" r:id="rId91"/>
    <p:sldId id="675" r:id="rId92"/>
    <p:sldId id="676" r:id="rId93"/>
    <p:sldId id="677" r:id="rId94"/>
    <p:sldId id="679" r:id="rId95"/>
    <p:sldId id="680" r:id="rId96"/>
    <p:sldId id="681" r:id="rId97"/>
    <p:sldId id="682" r:id="rId98"/>
    <p:sldId id="683" r:id="rId99"/>
    <p:sldId id="686" r:id="rId100"/>
    <p:sldId id="650" r:id="rId101"/>
    <p:sldId id="654" r:id="rId102"/>
    <p:sldId id="581" r:id="rId103"/>
    <p:sldId id="580" r:id="rId104"/>
    <p:sldId id="631" r:id="rId105"/>
    <p:sldId id="738" r:id="rId10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37D"/>
    <a:srgbClr val="1D1301"/>
    <a:srgbClr val="080401"/>
    <a:srgbClr val="030303"/>
    <a:srgbClr val="1A160B"/>
    <a:srgbClr val="000000"/>
    <a:srgbClr val="050101"/>
    <a:srgbClr val="070504"/>
    <a:srgbClr val="010104"/>
    <a:srgbClr val="4D3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51" autoAdjust="0"/>
    <p:restoredTop sz="94716" autoAdjust="0"/>
  </p:normalViewPr>
  <p:slideViewPr>
    <p:cSldViewPr>
      <p:cViewPr varScale="1">
        <p:scale>
          <a:sx n="71" d="100"/>
          <a:sy n="71" d="100"/>
        </p:scale>
        <p:origin x="355" y="69"/>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13</a:t>
            </a:fld>
            <a:endParaRPr lang="en-US"/>
          </a:p>
        </p:txBody>
      </p:sp>
    </p:spTree>
    <p:extLst>
      <p:ext uri="{BB962C8B-B14F-4D97-AF65-F5344CB8AC3E}">
        <p14:creationId xmlns:p14="http://schemas.microsoft.com/office/powerpoint/2010/main" val="3528030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14</a:t>
            </a:fld>
            <a:endParaRPr lang="en-US"/>
          </a:p>
        </p:txBody>
      </p:sp>
    </p:spTree>
    <p:extLst>
      <p:ext uri="{BB962C8B-B14F-4D97-AF65-F5344CB8AC3E}">
        <p14:creationId xmlns:p14="http://schemas.microsoft.com/office/powerpoint/2010/main" val="1100310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15</a:t>
            </a:fld>
            <a:endParaRPr lang="en-US"/>
          </a:p>
        </p:txBody>
      </p:sp>
    </p:spTree>
    <p:extLst>
      <p:ext uri="{BB962C8B-B14F-4D97-AF65-F5344CB8AC3E}">
        <p14:creationId xmlns:p14="http://schemas.microsoft.com/office/powerpoint/2010/main" val="1468279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16</a:t>
            </a:fld>
            <a:endParaRPr lang="en-US"/>
          </a:p>
        </p:txBody>
      </p:sp>
    </p:spTree>
    <p:extLst>
      <p:ext uri="{BB962C8B-B14F-4D97-AF65-F5344CB8AC3E}">
        <p14:creationId xmlns:p14="http://schemas.microsoft.com/office/powerpoint/2010/main" val="684379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17</a:t>
            </a:fld>
            <a:endParaRPr lang="en-US"/>
          </a:p>
        </p:txBody>
      </p:sp>
    </p:spTree>
    <p:extLst>
      <p:ext uri="{BB962C8B-B14F-4D97-AF65-F5344CB8AC3E}">
        <p14:creationId xmlns:p14="http://schemas.microsoft.com/office/powerpoint/2010/main" val="381404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18</a:t>
            </a:fld>
            <a:endParaRPr lang="en-US"/>
          </a:p>
        </p:txBody>
      </p:sp>
    </p:spTree>
    <p:extLst>
      <p:ext uri="{BB962C8B-B14F-4D97-AF65-F5344CB8AC3E}">
        <p14:creationId xmlns:p14="http://schemas.microsoft.com/office/powerpoint/2010/main" val="1391526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19</a:t>
            </a:fld>
            <a:endParaRPr lang="en-US"/>
          </a:p>
        </p:txBody>
      </p:sp>
    </p:spTree>
    <p:extLst>
      <p:ext uri="{BB962C8B-B14F-4D97-AF65-F5344CB8AC3E}">
        <p14:creationId xmlns:p14="http://schemas.microsoft.com/office/powerpoint/2010/main" val="1333858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20</a:t>
            </a:fld>
            <a:endParaRPr lang="en-US"/>
          </a:p>
        </p:txBody>
      </p:sp>
    </p:spTree>
    <p:extLst>
      <p:ext uri="{BB962C8B-B14F-4D97-AF65-F5344CB8AC3E}">
        <p14:creationId xmlns:p14="http://schemas.microsoft.com/office/powerpoint/2010/main" val="3760354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21</a:t>
            </a:fld>
            <a:endParaRPr lang="en-US"/>
          </a:p>
        </p:txBody>
      </p:sp>
    </p:spTree>
    <p:extLst>
      <p:ext uri="{BB962C8B-B14F-4D97-AF65-F5344CB8AC3E}">
        <p14:creationId xmlns:p14="http://schemas.microsoft.com/office/powerpoint/2010/main" val="1958029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22</a:t>
            </a:fld>
            <a:endParaRPr lang="en-US"/>
          </a:p>
        </p:txBody>
      </p:sp>
    </p:spTree>
    <p:extLst>
      <p:ext uri="{BB962C8B-B14F-4D97-AF65-F5344CB8AC3E}">
        <p14:creationId xmlns:p14="http://schemas.microsoft.com/office/powerpoint/2010/main" val="72280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a:t>
            </a:fld>
            <a:endParaRPr lang="en-US"/>
          </a:p>
        </p:txBody>
      </p:sp>
    </p:spTree>
    <p:extLst>
      <p:ext uri="{BB962C8B-B14F-4D97-AF65-F5344CB8AC3E}">
        <p14:creationId xmlns:p14="http://schemas.microsoft.com/office/powerpoint/2010/main" val="390615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23</a:t>
            </a:fld>
            <a:endParaRPr lang="en-US"/>
          </a:p>
        </p:txBody>
      </p:sp>
    </p:spTree>
    <p:extLst>
      <p:ext uri="{BB962C8B-B14F-4D97-AF65-F5344CB8AC3E}">
        <p14:creationId xmlns:p14="http://schemas.microsoft.com/office/powerpoint/2010/main" val="2164234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24</a:t>
            </a:fld>
            <a:endParaRPr lang="en-US"/>
          </a:p>
        </p:txBody>
      </p:sp>
    </p:spTree>
    <p:extLst>
      <p:ext uri="{BB962C8B-B14F-4D97-AF65-F5344CB8AC3E}">
        <p14:creationId xmlns:p14="http://schemas.microsoft.com/office/powerpoint/2010/main" val="1383088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25</a:t>
            </a:fld>
            <a:endParaRPr lang="en-US"/>
          </a:p>
        </p:txBody>
      </p:sp>
    </p:spTree>
    <p:extLst>
      <p:ext uri="{BB962C8B-B14F-4D97-AF65-F5344CB8AC3E}">
        <p14:creationId xmlns:p14="http://schemas.microsoft.com/office/powerpoint/2010/main" val="2524183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26</a:t>
            </a:fld>
            <a:endParaRPr lang="en-US"/>
          </a:p>
        </p:txBody>
      </p:sp>
    </p:spTree>
    <p:extLst>
      <p:ext uri="{BB962C8B-B14F-4D97-AF65-F5344CB8AC3E}">
        <p14:creationId xmlns:p14="http://schemas.microsoft.com/office/powerpoint/2010/main" val="1774363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27</a:t>
            </a:fld>
            <a:endParaRPr lang="en-US"/>
          </a:p>
        </p:txBody>
      </p:sp>
    </p:spTree>
    <p:extLst>
      <p:ext uri="{BB962C8B-B14F-4D97-AF65-F5344CB8AC3E}">
        <p14:creationId xmlns:p14="http://schemas.microsoft.com/office/powerpoint/2010/main" val="2542752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28</a:t>
            </a:fld>
            <a:endParaRPr lang="en-US"/>
          </a:p>
        </p:txBody>
      </p:sp>
    </p:spTree>
    <p:extLst>
      <p:ext uri="{BB962C8B-B14F-4D97-AF65-F5344CB8AC3E}">
        <p14:creationId xmlns:p14="http://schemas.microsoft.com/office/powerpoint/2010/main" val="1393968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29</a:t>
            </a:fld>
            <a:endParaRPr lang="en-US"/>
          </a:p>
        </p:txBody>
      </p:sp>
    </p:spTree>
    <p:extLst>
      <p:ext uri="{BB962C8B-B14F-4D97-AF65-F5344CB8AC3E}">
        <p14:creationId xmlns:p14="http://schemas.microsoft.com/office/powerpoint/2010/main" val="2183882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474687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3572555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678103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a:t>
            </a:fld>
            <a:endParaRPr lang="en-US"/>
          </a:p>
        </p:txBody>
      </p:sp>
    </p:spTree>
    <p:extLst>
      <p:ext uri="{BB962C8B-B14F-4D97-AF65-F5344CB8AC3E}">
        <p14:creationId xmlns:p14="http://schemas.microsoft.com/office/powerpoint/2010/main" val="1022324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33</a:t>
            </a:fld>
            <a:endParaRPr lang="en-US"/>
          </a:p>
        </p:txBody>
      </p:sp>
    </p:spTree>
    <p:extLst>
      <p:ext uri="{BB962C8B-B14F-4D97-AF65-F5344CB8AC3E}">
        <p14:creationId xmlns:p14="http://schemas.microsoft.com/office/powerpoint/2010/main" val="266603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3112246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35</a:t>
            </a:fld>
            <a:endParaRPr lang="en-US"/>
          </a:p>
        </p:txBody>
      </p:sp>
    </p:spTree>
    <p:extLst>
      <p:ext uri="{BB962C8B-B14F-4D97-AF65-F5344CB8AC3E}">
        <p14:creationId xmlns:p14="http://schemas.microsoft.com/office/powerpoint/2010/main" val="2136056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36</a:t>
            </a:fld>
            <a:endParaRPr lang="en-US"/>
          </a:p>
        </p:txBody>
      </p:sp>
    </p:spTree>
    <p:extLst>
      <p:ext uri="{BB962C8B-B14F-4D97-AF65-F5344CB8AC3E}">
        <p14:creationId xmlns:p14="http://schemas.microsoft.com/office/powerpoint/2010/main" val="3212697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37</a:t>
            </a:fld>
            <a:endParaRPr lang="en-US"/>
          </a:p>
        </p:txBody>
      </p:sp>
    </p:spTree>
    <p:extLst>
      <p:ext uri="{BB962C8B-B14F-4D97-AF65-F5344CB8AC3E}">
        <p14:creationId xmlns:p14="http://schemas.microsoft.com/office/powerpoint/2010/main" val="569779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38</a:t>
            </a:fld>
            <a:endParaRPr lang="en-US"/>
          </a:p>
        </p:txBody>
      </p:sp>
    </p:spTree>
    <p:extLst>
      <p:ext uri="{BB962C8B-B14F-4D97-AF65-F5344CB8AC3E}">
        <p14:creationId xmlns:p14="http://schemas.microsoft.com/office/powerpoint/2010/main" val="3577989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39</a:t>
            </a:fld>
            <a:endParaRPr lang="en-US"/>
          </a:p>
        </p:txBody>
      </p:sp>
    </p:spTree>
    <p:extLst>
      <p:ext uri="{BB962C8B-B14F-4D97-AF65-F5344CB8AC3E}">
        <p14:creationId xmlns:p14="http://schemas.microsoft.com/office/powerpoint/2010/main" val="938374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40</a:t>
            </a:fld>
            <a:endParaRPr lang="en-US"/>
          </a:p>
        </p:txBody>
      </p:sp>
    </p:spTree>
    <p:extLst>
      <p:ext uri="{BB962C8B-B14F-4D97-AF65-F5344CB8AC3E}">
        <p14:creationId xmlns:p14="http://schemas.microsoft.com/office/powerpoint/2010/main" val="511485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41</a:t>
            </a:fld>
            <a:endParaRPr lang="en-US"/>
          </a:p>
        </p:txBody>
      </p:sp>
    </p:spTree>
    <p:extLst>
      <p:ext uri="{BB962C8B-B14F-4D97-AF65-F5344CB8AC3E}">
        <p14:creationId xmlns:p14="http://schemas.microsoft.com/office/powerpoint/2010/main" val="1951277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42</a:t>
            </a:fld>
            <a:endParaRPr lang="en-US"/>
          </a:p>
        </p:txBody>
      </p:sp>
    </p:spTree>
    <p:extLst>
      <p:ext uri="{BB962C8B-B14F-4D97-AF65-F5344CB8AC3E}">
        <p14:creationId xmlns:p14="http://schemas.microsoft.com/office/powerpoint/2010/main" val="2979854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a:t>
            </a:fld>
            <a:endParaRPr lang="en-US"/>
          </a:p>
        </p:txBody>
      </p:sp>
    </p:spTree>
    <p:extLst>
      <p:ext uri="{BB962C8B-B14F-4D97-AF65-F5344CB8AC3E}">
        <p14:creationId xmlns:p14="http://schemas.microsoft.com/office/powerpoint/2010/main" val="1531967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43</a:t>
            </a:fld>
            <a:endParaRPr lang="en-US"/>
          </a:p>
        </p:txBody>
      </p:sp>
    </p:spTree>
    <p:extLst>
      <p:ext uri="{BB962C8B-B14F-4D97-AF65-F5344CB8AC3E}">
        <p14:creationId xmlns:p14="http://schemas.microsoft.com/office/powerpoint/2010/main" val="3174717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44</a:t>
            </a:fld>
            <a:endParaRPr lang="en-US"/>
          </a:p>
        </p:txBody>
      </p:sp>
    </p:spTree>
    <p:extLst>
      <p:ext uri="{BB962C8B-B14F-4D97-AF65-F5344CB8AC3E}">
        <p14:creationId xmlns:p14="http://schemas.microsoft.com/office/powerpoint/2010/main" val="2887262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45</a:t>
            </a:fld>
            <a:endParaRPr lang="en-US"/>
          </a:p>
        </p:txBody>
      </p:sp>
    </p:spTree>
    <p:extLst>
      <p:ext uri="{BB962C8B-B14F-4D97-AF65-F5344CB8AC3E}">
        <p14:creationId xmlns:p14="http://schemas.microsoft.com/office/powerpoint/2010/main" val="941372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46</a:t>
            </a:fld>
            <a:endParaRPr lang="en-US"/>
          </a:p>
        </p:txBody>
      </p:sp>
    </p:spTree>
    <p:extLst>
      <p:ext uri="{BB962C8B-B14F-4D97-AF65-F5344CB8AC3E}">
        <p14:creationId xmlns:p14="http://schemas.microsoft.com/office/powerpoint/2010/main" val="454671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47</a:t>
            </a:fld>
            <a:endParaRPr lang="en-US"/>
          </a:p>
        </p:txBody>
      </p:sp>
    </p:spTree>
    <p:extLst>
      <p:ext uri="{BB962C8B-B14F-4D97-AF65-F5344CB8AC3E}">
        <p14:creationId xmlns:p14="http://schemas.microsoft.com/office/powerpoint/2010/main" val="22384202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48</a:t>
            </a:fld>
            <a:endParaRPr lang="en-US"/>
          </a:p>
        </p:txBody>
      </p:sp>
    </p:spTree>
    <p:extLst>
      <p:ext uri="{BB962C8B-B14F-4D97-AF65-F5344CB8AC3E}">
        <p14:creationId xmlns:p14="http://schemas.microsoft.com/office/powerpoint/2010/main" val="1700738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49</a:t>
            </a:fld>
            <a:endParaRPr lang="en-US"/>
          </a:p>
        </p:txBody>
      </p:sp>
    </p:spTree>
    <p:extLst>
      <p:ext uri="{BB962C8B-B14F-4D97-AF65-F5344CB8AC3E}">
        <p14:creationId xmlns:p14="http://schemas.microsoft.com/office/powerpoint/2010/main" val="87096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50</a:t>
            </a:fld>
            <a:endParaRPr lang="en-US"/>
          </a:p>
        </p:txBody>
      </p:sp>
    </p:spTree>
    <p:extLst>
      <p:ext uri="{BB962C8B-B14F-4D97-AF65-F5344CB8AC3E}">
        <p14:creationId xmlns:p14="http://schemas.microsoft.com/office/powerpoint/2010/main" val="30447971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51</a:t>
            </a:fld>
            <a:endParaRPr lang="en-US"/>
          </a:p>
        </p:txBody>
      </p:sp>
    </p:spTree>
    <p:extLst>
      <p:ext uri="{BB962C8B-B14F-4D97-AF65-F5344CB8AC3E}">
        <p14:creationId xmlns:p14="http://schemas.microsoft.com/office/powerpoint/2010/main" val="28658730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55</a:t>
            </a:fld>
            <a:endParaRPr lang="en-US"/>
          </a:p>
        </p:txBody>
      </p:sp>
    </p:spTree>
    <p:extLst>
      <p:ext uri="{BB962C8B-B14F-4D97-AF65-F5344CB8AC3E}">
        <p14:creationId xmlns:p14="http://schemas.microsoft.com/office/powerpoint/2010/main" val="1172375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8</a:t>
            </a:fld>
            <a:endParaRPr lang="en-US"/>
          </a:p>
        </p:txBody>
      </p:sp>
    </p:spTree>
    <p:extLst>
      <p:ext uri="{BB962C8B-B14F-4D97-AF65-F5344CB8AC3E}">
        <p14:creationId xmlns:p14="http://schemas.microsoft.com/office/powerpoint/2010/main" val="12294308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58</a:t>
            </a:fld>
            <a:endParaRPr lang="en-US"/>
          </a:p>
        </p:txBody>
      </p:sp>
    </p:spTree>
    <p:extLst>
      <p:ext uri="{BB962C8B-B14F-4D97-AF65-F5344CB8AC3E}">
        <p14:creationId xmlns:p14="http://schemas.microsoft.com/office/powerpoint/2010/main" val="1760616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59</a:t>
            </a:fld>
            <a:endParaRPr lang="en-US"/>
          </a:p>
        </p:txBody>
      </p:sp>
    </p:spTree>
    <p:extLst>
      <p:ext uri="{BB962C8B-B14F-4D97-AF65-F5344CB8AC3E}">
        <p14:creationId xmlns:p14="http://schemas.microsoft.com/office/powerpoint/2010/main" val="9326090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60</a:t>
            </a:fld>
            <a:endParaRPr lang="en-US"/>
          </a:p>
        </p:txBody>
      </p:sp>
    </p:spTree>
    <p:extLst>
      <p:ext uri="{BB962C8B-B14F-4D97-AF65-F5344CB8AC3E}">
        <p14:creationId xmlns:p14="http://schemas.microsoft.com/office/powerpoint/2010/main" val="2500472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65</a:t>
            </a:fld>
            <a:endParaRPr lang="en-US"/>
          </a:p>
        </p:txBody>
      </p:sp>
    </p:spTree>
    <p:extLst>
      <p:ext uri="{BB962C8B-B14F-4D97-AF65-F5344CB8AC3E}">
        <p14:creationId xmlns:p14="http://schemas.microsoft.com/office/powerpoint/2010/main" val="2755572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70</a:t>
            </a:fld>
            <a:endParaRPr lang="en-US"/>
          </a:p>
        </p:txBody>
      </p:sp>
    </p:spTree>
    <p:extLst>
      <p:ext uri="{BB962C8B-B14F-4D97-AF65-F5344CB8AC3E}">
        <p14:creationId xmlns:p14="http://schemas.microsoft.com/office/powerpoint/2010/main" val="13754692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71</a:t>
            </a:fld>
            <a:endParaRPr lang="en-US"/>
          </a:p>
        </p:txBody>
      </p:sp>
    </p:spTree>
    <p:extLst>
      <p:ext uri="{BB962C8B-B14F-4D97-AF65-F5344CB8AC3E}">
        <p14:creationId xmlns:p14="http://schemas.microsoft.com/office/powerpoint/2010/main" val="2402588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100</a:t>
            </a:fld>
            <a:endParaRPr lang="en-US"/>
          </a:p>
        </p:txBody>
      </p:sp>
    </p:spTree>
    <p:extLst>
      <p:ext uri="{BB962C8B-B14F-4D97-AF65-F5344CB8AC3E}">
        <p14:creationId xmlns:p14="http://schemas.microsoft.com/office/powerpoint/2010/main" val="29630369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101</a:t>
            </a:fld>
            <a:endParaRPr lang="en-US"/>
          </a:p>
        </p:txBody>
      </p:sp>
    </p:spTree>
    <p:extLst>
      <p:ext uri="{BB962C8B-B14F-4D97-AF65-F5344CB8AC3E}">
        <p14:creationId xmlns:p14="http://schemas.microsoft.com/office/powerpoint/2010/main" val="3719790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102</a:t>
            </a:fld>
            <a:endParaRPr lang="en-US"/>
          </a:p>
        </p:txBody>
      </p:sp>
    </p:spTree>
    <p:extLst>
      <p:ext uri="{BB962C8B-B14F-4D97-AF65-F5344CB8AC3E}">
        <p14:creationId xmlns:p14="http://schemas.microsoft.com/office/powerpoint/2010/main" val="2547838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104</a:t>
            </a:fld>
            <a:endParaRPr lang="en-US"/>
          </a:p>
        </p:txBody>
      </p:sp>
    </p:spTree>
    <p:extLst>
      <p:ext uri="{BB962C8B-B14F-4D97-AF65-F5344CB8AC3E}">
        <p14:creationId xmlns:p14="http://schemas.microsoft.com/office/powerpoint/2010/main" val="3327066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9</a:t>
            </a:fld>
            <a:endParaRPr lang="en-US"/>
          </a:p>
        </p:txBody>
      </p:sp>
    </p:spTree>
    <p:extLst>
      <p:ext uri="{BB962C8B-B14F-4D97-AF65-F5344CB8AC3E}">
        <p14:creationId xmlns:p14="http://schemas.microsoft.com/office/powerpoint/2010/main" val="409122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10</a:t>
            </a:fld>
            <a:endParaRPr lang="en-US"/>
          </a:p>
        </p:txBody>
      </p:sp>
    </p:spTree>
    <p:extLst>
      <p:ext uri="{BB962C8B-B14F-4D97-AF65-F5344CB8AC3E}">
        <p14:creationId xmlns:p14="http://schemas.microsoft.com/office/powerpoint/2010/main" val="1243738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11</a:t>
            </a:fld>
            <a:endParaRPr lang="en-US"/>
          </a:p>
        </p:txBody>
      </p:sp>
    </p:spTree>
    <p:extLst>
      <p:ext uri="{BB962C8B-B14F-4D97-AF65-F5344CB8AC3E}">
        <p14:creationId xmlns:p14="http://schemas.microsoft.com/office/powerpoint/2010/main" val="375386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12</a:t>
            </a:fld>
            <a:endParaRPr lang="en-US"/>
          </a:p>
        </p:txBody>
      </p:sp>
    </p:spTree>
    <p:extLst>
      <p:ext uri="{BB962C8B-B14F-4D97-AF65-F5344CB8AC3E}">
        <p14:creationId xmlns:p14="http://schemas.microsoft.com/office/powerpoint/2010/main" val="2096444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6"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1"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smtClean="0"/>
              <a:pPr>
                <a:defRPr/>
              </a:pPr>
              <a:t>‹#›</a:t>
            </a:fld>
            <a:endParaRPr lang="en-US"/>
          </a:p>
        </p:txBody>
      </p:sp>
    </p:spTree>
    <p:extLst>
      <p:ext uri="{BB962C8B-B14F-4D97-AF65-F5344CB8AC3E}">
        <p14:creationId xmlns:p14="http://schemas.microsoft.com/office/powerpoint/2010/main" val="18511533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smtClean="0"/>
              <a:pPr>
                <a:defRPr/>
              </a:pPr>
              <a:t>‹#›</a:t>
            </a:fld>
            <a:endParaRPr lang="en-US"/>
          </a:p>
        </p:txBody>
      </p:sp>
    </p:spTree>
    <p:extLst>
      <p:ext uri="{BB962C8B-B14F-4D97-AF65-F5344CB8AC3E}">
        <p14:creationId xmlns:p14="http://schemas.microsoft.com/office/powerpoint/2010/main" val="22369619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7"/>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7"/>
            <a:ext cx="5962650" cy="5394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smtClean="0"/>
              <a:pPr>
                <a:defRPr/>
              </a:pPr>
              <a:t>‹#›</a:t>
            </a:fld>
            <a:endParaRPr lang="en-US"/>
          </a:p>
        </p:txBody>
      </p:sp>
    </p:spTree>
    <p:extLst>
      <p:ext uri="{BB962C8B-B14F-4D97-AF65-F5344CB8AC3E}">
        <p14:creationId xmlns:p14="http://schemas.microsoft.com/office/powerpoint/2010/main" val="94756758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smtClean="0"/>
              <a:pPr>
                <a:defRPr/>
              </a:pPr>
              <a:t>‹#›</a:t>
            </a:fld>
            <a:endParaRPr lang="en-US"/>
          </a:p>
        </p:txBody>
      </p:sp>
    </p:spTree>
    <p:extLst>
      <p:ext uri="{BB962C8B-B14F-4D97-AF65-F5344CB8AC3E}">
        <p14:creationId xmlns:p14="http://schemas.microsoft.com/office/powerpoint/2010/main" val="247000572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smtClean="0"/>
              <a:pPr>
                <a:defRPr/>
              </a:pPr>
              <a:t>‹#›</a:t>
            </a:fld>
            <a:endParaRPr lang="en-US"/>
          </a:p>
        </p:txBody>
      </p:sp>
    </p:spTree>
    <p:extLst>
      <p:ext uri="{BB962C8B-B14F-4D97-AF65-F5344CB8AC3E}">
        <p14:creationId xmlns:p14="http://schemas.microsoft.com/office/powerpoint/2010/main" val="26896592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smtClean="0"/>
              <a:pPr>
                <a:defRPr/>
              </a:pPr>
              <a:t>‹#›</a:t>
            </a:fld>
            <a:endParaRPr lang="en-US"/>
          </a:p>
        </p:txBody>
      </p:sp>
    </p:spTree>
    <p:extLst>
      <p:ext uri="{BB962C8B-B14F-4D97-AF65-F5344CB8AC3E}">
        <p14:creationId xmlns:p14="http://schemas.microsoft.com/office/powerpoint/2010/main" val="39719820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smtClean="0"/>
              <a:pPr>
                <a:defRPr/>
              </a:pPr>
              <a:t>‹#›</a:t>
            </a:fld>
            <a:endParaRPr lang="en-US"/>
          </a:p>
        </p:txBody>
      </p:sp>
    </p:spTree>
    <p:extLst>
      <p:ext uri="{BB962C8B-B14F-4D97-AF65-F5344CB8AC3E}">
        <p14:creationId xmlns:p14="http://schemas.microsoft.com/office/powerpoint/2010/main" val="16660182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smtClean="0"/>
              <a:pPr>
                <a:defRPr/>
              </a:pPr>
              <a:t>‹#›</a:t>
            </a:fld>
            <a:endParaRPr lang="en-US"/>
          </a:p>
        </p:txBody>
      </p:sp>
    </p:spTree>
    <p:extLst>
      <p:ext uri="{BB962C8B-B14F-4D97-AF65-F5344CB8AC3E}">
        <p14:creationId xmlns:p14="http://schemas.microsoft.com/office/powerpoint/2010/main" val="11327494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smtClean="0"/>
              <a:pPr>
                <a:defRPr/>
              </a:pPr>
              <a:t>‹#›</a:t>
            </a:fld>
            <a:endParaRPr lang="en-US"/>
          </a:p>
        </p:txBody>
      </p:sp>
    </p:spTree>
    <p:extLst>
      <p:ext uri="{BB962C8B-B14F-4D97-AF65-F5344CB8AC3E}">
        <p14:creationId xmlns:p14="http://schemas.microsoft.com/office/powerpoint/2010/main" val="20257910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smtClean="0"/>
              <a:pPr>
                <a:defRPr/>
              </a:pPr>
              <a:t>‹#›</a:t>
            </a:fld>
            <a:endParaRPr lang="en-US"/>
          </a:p>
        </p:txBody>
      </p:sp>
    </p:spTree>
    <p:extLst>
      <p:ext uri="{BB962C8B-B14F-4D97-AF65-F5344CB8AC3E}">
        <p14:creationId xmlns:p14="http://schemas.microsoft.com/office/powerpoint/2010/main" val="5298361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smtClean="0"/>
              <a:pPr>
                <a:defRPr/>
              </a:pPr>
              <a:t>‹#›</a:t>
            </a:fld>
            <a:endParaRPr lang="en-US"/>
          </a:p>
        </p:txBody>
      </p:sp>
    </p:spTree>
    <p:extLst>
      <p:ext uri="{BB962C8B-B14F-4D97-AF65-F5344CB8AC3E}">
        <p14:creationId xmlns:p14="http://schemas.microsoft.com/office/powerpoint/2010/main" val="39597159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smtClean="0"/>
              <a:pPr>
                <a:defRPr/>
              </a:pPr>
              <a:t>‹#›</a:t>
            </a:fld>
            <a:endParaRPr lang="en-US"/>
          </a:p>
        </p:txBody>
      </p:sp>
    </p:spTree>
    <p:extLst>
      <p:ext uri="{BB962C8B-B14F-4D97-AF65-F5344CB8AC3E}">
        <p14:creationId xmlns:p14="http://schemas.microsoft.com/office/powerpoint/2010/main" val="32580253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smtClean="0"/>
              <a:pPr>
                <a:defRPr/>
              </a:pPr>
              <a:t>‹#›</a:t>
            </a:fld>
            <a:endParaRPr lang="en-US"/>
          </a:p>
        </p:txBody>
      </p:sp>
    </p:spTree>
    <p:extLst>
      <p:ext uri="{BB962C8B-B14F-4D97-AF65-F5344CB8AC3E}">
        <p14:creationId xmlns:p14="http://schemas.microsoft.com/office/powerpoint/2010/main" val="359706365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a:t>Click to edit Master title style</a:t>
            </a:r>
            <a:endParaRPr lang="en-US" dirty="0"/>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747270"/>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ransition/>
  <p:txStyles>
    <p:titleStyle>
      <a:lvl1pPr algn="ctr" rtl="0" eaLnBrk="1" fontAlgn="base" hangingPunct="1">
        <a:lnSpc>
          <a:spcPct val="80000"/>
        </a:lnSpc>
        <a:spcBef>
          <a:spcPct val="0"/>
        </a:spcBef>
        <a:spcAft>
          <a:spcPct val="0"/>
        </a:spcAft>
        <a:defRPr sz="4000" b="1">
          <a:solidFill>
            <a:schemeClr val="tx2"/>
          </a:solidFill>
          <a:latin typeface="+mn-lt"/>
          <a:ea typeface="+mj-ea"/>
          <a:cs typeface="+mj-cs"/>
        </a:defRPr>
      </a:lvl1pPr>
      <a:lvl2pPr algn="l" rtl="0" eaLnBrk="1" fontAlgn="base" hangingPunct="1">
        <a:lnSpc>
          <a:spcPct val="80000"/>
        </a:lnSpc>
        <a:spcBef>
          <a:spcPct val="0"/>
        </a:spcBef>
        <a:spcAft>
          <a:spcPct val="0"/>
        </a:spcAft>
        <a:defRPr sz="4400">
          <a:solidFill>
            <a:schemeClr val="tx2"/>
          </a:solidFill>
          <a:latin typeface="Times New Roman" pitchFamily="18" charset="0"/>
        </a:defRPr>
      </a:lvl2pPr>
      <a:lvl3pPr algn="l" rtl="0" eaLnBrk="1" fontAlgn="base" hangingPunct="1">
        <a:lnSpc>
          <a:spcPct val="80000"/>
        </a:lnSpc>
        <a:spcBef>
          <a:spcPct val="0"/>
        </a:spcBef>
        <a:spcAft>
          <a:spcPct val="0"/>
        </a:spcAft>
        <a:defRPr sz="4400">
          <a:solidFill>
            <a:schemeClr val="tx2"/>
          </a:solidFill>
          <a:latin typeface="Times New Roman" pitchFamily="18" charset="0"/>
        </a:defRPr>
      </a:lvl3pPr>
      <a:lvl4pPr algn="l" rtl="0" eaLnBrk="1" fontAlgn="base" hangingPunct="1">
        <a:lnSpc>
          <a:spcPct val="80000"/>
        </a:lnSpc>
        <a:spcBef>
          <a:spcPct val="0"/>
        </a:spcBef>
        <a:spcAft>
          <a:spcPct val="0"/>
        </a:spcAft>
        <a:defRPr sz="4400">
          <a:solidFill>
            <a:schemeClr val="tx2"/>
          </a:solidFill>
          <a:latin typeface="Times New Roman" pitchFamily="18" charset="0"/>
        </a:defRPr>
      </a:lvl4pPr>
      <a:lvl5pPr algn="l" rtl="0" eaLnBrk="1" fontAlgn="base" hangingPunct="1">
        <a:lnSpc>
          <a:spcPct val="80000"/>
        </a:lnSpc>
        <a:spcBef>
          <a:spcPct val="0"/>
        </a:spcBef>
        <a:spcAft>
          <a:spcPct val="0"/>
        </a:spcAft>
        <a:defRPr sz="4400">
          <a:solidFill>
            <a:schemeClr val="tx2"/>
          </a:solidFill>
          <a:latin typeface="Times New Roman" pitchFamily="18" charset="0"/>
        </a:defRPr>
      </a:lvl5pPr>
      <a:lvl6pPr marL="457200" algn="l" rtl="0" eaLnBrk="1" fontAlgn="base" hangingPunct="1">
        <a:lnSpc>
          <a:spcPct val="80000"/>
        </a:lnSpc>
        <a:spcBef>
          <a:spcPct val="0"/>
        </a:spcBef>
        <a:spcAft>
          <a:spcPct val="0"/>
        </a:spcAft>
        <a:defRPr sz="4400">
          <a:solidFill>
            <a:schemeClr val="tx2"/>
          </a:solidFill>
          <a:latin typeface="Times New Roman" pitchFamily="18" charset="0"/>
        </a:defRPr>
      </a:lvl6pPr>
      <a:lvl7pPr marL="914400" algn="l" rtl="0" eaLnBrk="1" fontAlgn="base" hangingPunct="1">
        <a:lnSpc>
          <a:spcPct val="80000"/>
        </a:lnSpc>
        <a:spcBef>
          <a:spcPct val="0"/>
        </a:spcBef>
        <a:spcAft>
          <a:spcPct val="0"/>
        </a:spcAft>
        <a:defRPr sz="4400">
          <a:solidFill>
            <a:schemeClr val="tx2"/>
          </a:solidFill>
          <a:latin typeface="Times New Roman" pitchFamily="18" charset="0"/>
        </a:defRPr>
      </a:lvl7pPr>
      <a:lvl8pPr marL="1371600" algn="l" rtl="0" eaLnBrk="1" fontAlgn="base" hangingPunct="1">
        <a:lnSpc>
          <a:spcPct val="80000"/>
        </a:lnSpc>
        <a:spcBef>
          <a:spcPct val="0"/>
        </a:spcBef>
        <a:spcAft>
          <a:spcPct val="0"/>
        </a:spcAft>
        <a:defRPr sz="4400">
          <a:solidFill>
            <a:schemeClr val="tx2"/>
          </a:solidFill>
          <a:latin typeface="Times New Roman" pitchFamily="18" charset="0"/>
        </a:defRPr>
      </a:lvl8pPr>
      <a:lvl9pPr marL="1828800" algn="l" rtl="0" eaLnBrk="1" fontAlgn="base" hangingPunct="1">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5.wdp"/><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55.wdp"/></Relationships>
</file>

<file path=ppt/slides/_rels/slide105.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6326"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microsoft.com/office/2007/relationships/hdphoto" Target="../media/hdphoto6.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microsoft.com/office/2007/relationships/hdphoto" Target="../media/hdphoto7.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5" Type="http://schemas.microsoft.com/office/2007/relationships/hdphoto" Target="../media/hdphoto8.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9.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5" Type="http://schemas.microsoft.com/office/2007/relationships/hdphoto" Target="../media/hdphoto10.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5" Type="http://schemas.microsoft.com/office/2007/relationships/hdphoto" Target="../media/hdphoto11.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5" Type="http://schemas.microsoft.com/office/2007/relationships/hdphoto" Target="../media/hdphoto12.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microsoft.com/office/2007/relationships/hdphoto" Target="../media/hdphoto14.wdp"/><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0.png"/><Relationship Id="rId5" Type="http://schemas.microsoft.com/office/2007/relationships/hdphoto" Target="../media/hdphoto13.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15.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6326"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 Id="rId5" Type="http://schemas.microsoft.com/office/2007/relationships/hdphoto" Target="../media/hdphoto16.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 Id="rId5" Type="http://schemas.microsoft.com/office/2007/relationships/hdphoto" Target="../media/hdphoto17.wdp"/><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8.xml"/><Relationship Id="rId5" Type="http://schemas.microsoft.com/office/2007/relationships/hdphoto" Target="../media/hdphoto18.wdp"/><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 Id="rId5" Type="http://schemas.microsoft.com/office/2007/relationships/hdphoto" Target="../media/hdphoto19.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5" Type="http://schemas.microsoft.com/office/2007/relationships/hdphoto" Target="../media/hdphoto20.wdp"/><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1.xml"/><Relationship Id="rId5" Type="http://schemas.microsoft.com/office/2007/relationships/hdphoto" Target="../media/hdphoto3.wdp"/><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 Id="rId5" Type="http://schemas.microsoft.com/office/2007/relationships/hdphoto" Target="../media/hdphoto21.wdp"/><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 Id="rId5" Type="http://schemas.microsoft.com/office/2007/relationships/hdphoto" Target="../media/hdphoto22.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6.xml"/><Relationship Id="rId5" Type="http://schemas.microsoft.com/office/2007/relationships/hdphoto" Target="../media/hdphoto23.wdp"/><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7.xml"/><Relationship Id="rId5" Type="http://schemas.microsoft.com/office/2007/relationships/hdphoto" Target="../media/hdphoto24.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microsoft.com/office/2007/relationships/hdphoto" Target="../media/hdphoto26.wdp"/><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35.png"/><Relationship Id="rId5" Type="http://schemas.microsoft.com/office/2007/relationships/hdphoto" Target="../media/hdphoto25.wdp"/><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9.xml"/><Relationship Id="rId5" Type="http://schemas.microsoft.com/office/2007/relationships/hdphoto" Target="../media/hdphoto27.wdp"/><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0.xml"/><Relationship Id="rId5" Type="http://schemas.microsoft.com/office/2007/relationships/hdphoto" Target="../media/hdphoto28.wdp"/><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1.xml"/><Relationship Id="rId5" Type="http://schemas.microsoft.com/office/2007/relationships/hdphoto" Target="../media/hdphoto29.wdp"/><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2.xml"/><Relationship Id="rId5" Type="http://schemas.microsoft.com/office/2007/relationships/hdphoto" Target="../media/hdphoto30.wdp"/><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3.xml"/><Relationship Id="rId5" Type="http://schemas.microsoft.com/office/2007/relationships/hdphoto" Target="../media/hdphoto31.wdp"/><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4.xml"/><Relationship Id="rId5" Type="http://schemas.microsoft.com/office/2007/relationships/hdphoto" Target="../media/hdphoto32.wdp"/><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5.xml"/><Relationship Id="rId5" Type="http://schemas.microsoft.com/office/2007/relationships/hdphoto" Target="../media/hdphoto33.wdp"/><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6.xml"/><Relationship Id="rId5" Type="http://schemas.microsoft.com/office/2007/relationships/hdphoto" Target="../media/hdphoto34.wdp"/><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7.xml"/><Relationship Id="rId5" Type="http://schemas.microsoft.com/office/2007/relationships/hdphoto" Target="../media/hdphoto35.wdp"/><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8.xml"/><Relationship Id="rId5" Type="http://schemas.microsoft.com/office/2007/relationships/hdphoto" Target="../media/hdphoto36.wdp"/><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9.xml"/><Relationship Id="rId5" Type="http://schemas.microsoft.com/office/2007/relationships/hdphoto" Target="../media/hdphoto37.wdp"/><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0.xml"/><Relationship Id="rId5" Type="http://schemas.microsoft.com/office/2007/relationships/hdphoto" Target="../media/hdphoto38.wdp"/><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1.xml"/><Relationship Id="rId5" Type="http://schemas.microsoft.com/office/2007/relationships/hdphoto" Target="../media/hdphoto39.wdp"/><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2.xml"/><Relationship Id="rId5" Type="http://schemas.microsoft.com/office/2007/relationships/hdphoto" Target="../media/hdphoto40.wdp"/><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3.xml"/><Relationship Id="rId5" Type="http://schemas.microsoft.com/office/2007/relationships/hdphoto" Target="../media/hdphoto41.wdp"/><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4.xml"/><Relationship Id="rId5" Type="http://schemas.microsoft.com/office/2007/relationships/hdphoto" Target="../media/hdphoto42.wdp"/><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6.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2" Type="http://schemas.openxmlformats.org/officeDocument/2006/relationships/hyperlink" Target="https://youtu.be/vGm7ivZcW_w"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youtu.be/rxnmZHyMte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6326"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48.xml"/><Relationship Id="rId6" Type="http://schemas.microsoft.com/office/2007/relationships/hdphoto" Target="../media/hdphoto43.wdp"/><Relationship Id="rId5" Type="http://schemas.openxmlformats.org/officeDocument/2006/relationships/image" Target="../media/image53.jpeg"/><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49.xml"/><Relationship Id="rId4" Type="http://schemas.microsoft.com/office/2007/relationships/hdphoto" Target="../media/hdphoto45.wdp"/></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50.xml"/><Relationship Id="rId5" Type="http://schemas.microsoft.com/office/2007/relationships/hdphoto" Target="../media/hdphoto46.wdp"/><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51.xml"/><Relationship Id="rId6" Type="http://schemas.microsoft.com/office/2007/relationships/hdphoto" Target="../media/hdphoto47.wdp"/><Relationship Id="rId5" Type="http://schemas.openxmlformats.org/officeDocument/2006/relationships/image" Target="../media/image58.jpe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microsoft.com/office/2007/relationships/hdphoto" Target="../media/hdphoto2.wdp"/><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microsoft.com/office/2007/relationships/hdphoto" Target="../media/hdphoto48.wdp"/><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60.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5.png"/><Relationship Id="rId1" Type="http://schemas.openxmlformats.org/officeDocument/2006/relationships/slideLayout" Target="../slideLayouts/slideLayout2.xml"/><Relationship Id="rId5" Type="http://schemas.microsoft.com/office/2007/relationships/hdphoto" Target="../media/hdphoto50.wdp"/><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68.jpeg"/><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2" Type="http://schemas.openxmlformats.org/officeDocument/2006/relationships/hyperlink" Target="https://youtu.be/rxnmZHyMteg"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5.png"/><Relationship Id="rId1" Type="http://schemas.openxmlformats.org/officeDocument/2006/relationships/slideLayout" Target="../slideLayouts/slideLayout2.xml"/><Relationship Id="rId5" Type="http://schemas.microsoft.com/office/2007/relationships/hdphoto" Target="../media/hdphoto50.wdp"/><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5.png"/><Relationship Id="rId1" Type="http://schemas.openxmlformats.org/officeDocument/2006/relationships/slideLayout" Target="../slideLayouts/slideLayout2.xml"/><Relationship Id="rId5" Type="http://schemas.microsoft.com/office/2007/relationships/hdphoto" Target="../media/hdphoto50.wdp"/><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microsoft.com/office/2007/relationships/hdphoto" Target="../media/hdphoto3.wdp"/><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hyperlink" Target="https://www.christianbook.com/Christian/Books/product?event=AFF&amp;p=1198926&amp;item_no=777776"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71.xml.rels><?xml version="1.0" encoding="UTF-8" standalone="yes"?>
<Relationships xmlns="http://schemas.openxmlformats.org/package/2006/relationships"><Relationship Id="rId8" Type="http://schemas.openxmlformats.org/officeDocument/2006/relationships/hyperlink" Target="https://partners.christianbook.com/affiliate/link_builder?action=Link+List&amp;order_by=created+desc#1638926" TargetMode="External"/><Relationship Id="rId3" Type="http://schemas.openxmlformats.org/officeDocument/2006/relationships/hyperlink" Target="https://www.christianbook.com/Christian/Books/product?event=AFF&amp;p=1198926&amp;item_no=777776" TargetMode="External"/><Relationship Id="rId7" Type="http://schemas.openxmlformats.org/officeDocument/2006/relationships/hyperlink" Target="https://partners.christianbook.com/affiliate/link_builder?action=Link+List&amp;order_by=created+desc#1638927"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2.jpeg"/><Relationship Id="rId5" Type="http://schemas.microsoft.com/office/2007/relationships/hdphoto" Target="../media/hdphoto52.wdp"/><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microsoft.com/office/2007/relationships/hdphoto" Target="../media/hdphoto4.wdp"/><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7.jpeg"/><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5.png"/><Relationship Id="rId1" Type="http://schemas.openxmlformats.org/officeDocument/2006/relationships/slideLayout" Target="../slideLayouts/slideLayout2.xml"/><Relationship Id="rId5" Type="http://schemas.microsoft.com/office/2007/relationships/hdphoto" Target="../media/hdphoto50.wdp"/><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E31EE73A-B3E7-4BCA-80CC-C0EB783BF8D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1000"/>
                    </a14:imgEffect>
                    <a14:imgEffect>
                      <a14:colorTemperature colorTemp="7408"/>
                    </a14:imgEffect>
                    <a14:imgEffect>
                      <a14:saturation sat="109000"/>
                    </a14:imgEffect>
                    <a14:imgEffect>
                      <a14:brightnessContrast bright="6000" contrast="6000"/>
                    </a14:imgEffect>
                  </a14:imgLayer>
                </a14:imgProps>
              </a:ext>
              <a:ext uri="{28A0092B-C50C-407E-A947-70E740481C1C}">
                <a14:useLocalDpi xmlns:a14="http://schemas.microsoft.com/office/drawing/2010/main" val="0"/>
              </a:ext>
            </a:extLst>
          </a:blip>
          <a:srcRect l="16609" r="4498"/>
          <a:stretch/>
        </p:blipFill>
        <p:spPr>
          <a:xfrm>
            <a:off x="0" y="328587"/>
            <a:ext cx="9144000" cy="6545179"/>
          </a:xfrm>
          <a:prstGeom prst="rect">
            <a:avLst/>
          </a:prstGeom>
        </p:spPr>
      </p:pic>
    </p:spTree>
    <p:extLst>
      <p:ext uri="{BB962C8B-B14F-4D97-AF65-F5344CB8AC3E}">
        <p14:creationId xmlns:p14="http://schemas.microsoft.com/office/powerpoint/2010/main" val="43155174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0" y="0"/>
            <a:ext cx="9144000" cy="609599"/>
          </a:xfrm>
          <a:noFill/>
          <a:effectLst>
            <a:softEdge rad="127000"/>
          </a:effectLst>
        </p:spPr>
        <p:txBody>
          <a:bodyPr lIns="91440" tIns="91440" rIns="0" bIns="0"/>
          <a:lstStyle/>
          <a:p>
            <a:pPr marL="0" indent="0" eaLnBrk="1" hangingPunct="1">
              <a:lnSpc>
                <a:spcPct val="90000"/>
              </a:lnSpc>
              <a:buClr>
                <a:schemeClr val="tx1"/>
              </a:buClr>
              <a:buNone/>
            </a:pPr>
            <a:r>
              <a:rPr lang="en-US" sz="3200" b="1" dirty="0"/>
              <a:t>Truth #1 - Jesus had a Great Burden for Souls</a:t>
            </a:r>
          </a:p>
          <a:p>
            <a:pPr marL="0" indent="0" eaLnBrk="1" hangingPunct="1">
              <a:lnSpc>
                <a:spcPct val="90000"/>
              </a:lnSpc>
              <a:buClr>
                <a:schemeClr val="tx1"/>
              </a:buClr>
              <a:buNone/>
            </a:pPr>
            <a:endParaRPr lang="en-US" sz="3200" dirty="0"/>
          </a:p>
        </p:txBody>
      </p:sp>
      <p:pic>
        <p:nvPicPr>
          <p:cNvPr id="5122" name="Picture 2" descr="Related image">
            <a:extLst>
              <a:ext uri="{FF2B5EF4-FFF2-40B4-BE49-F238E27FC236}">
                <a16:creationId xmlns:a16="http://schemas.microsoft.com/office/drawing/2014/main" id="{8A67F9F2-F1A3-4A08-841A-6E5B7BE746E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8000"/>
                    </a14:imgEffect>
                    <a14:imgEffect>
                      <a14:colorTemperature colorTemp="7637"/>
                    </a14:imgEffect>
                    <a14:imgEffect>
                      <a14:saturation sat="161000"/>
                    </a14:imgEffect>
                    <a14:imgEffect>
                      <a14:brightnessContrast bright="4000" contrast="10000"/>
                    </a14:imgEffect>
                  </a14:imgLayer>
                </a14:imgProps>
              </a:ext>
              <a:ext uri="{28A0092B-C50C-407E-A947-70E740481C1C}">
                <a14:useLocalDpi xmlns:a14="http://schemas.microsoft.com/office/drawing/2010/main" val="0"/>
              </a:ext>
            </a:extLst>
          </a:blip>
          <a:srcRect/>
          <a:stretch>
            <a:fillRect/>
          </a:stretch>
        </p:blipFill>
        <p:spPr bwMode="auto">
          <a:xfrm>
            <a:off x="-1" y="609599"/>
            <a:ext cx="9144000" cy="45126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2F60A293-71F4-43DC-A192-E5B01162B16B}"/>
              </a:ext>
            </a:extLst>
          </p:cNvPr>
          <p:cNvSpPr txBox="1">
            <a:spLocks noChangeArrowheads="1"/>
          </p:cNvSpPr>
          <p:nvPr/>
        </p:nvSpPr>
        <p:spPr bwMode="auto">
          <a:xfrm>
            <a:off x="0" y="5029200"/>
            <a:ext cx="9144000" cy="1789742"/>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ct val="90000"/>
              </a:lnSpc>
              <a:buClr>
                <a:schemeClr val="tx1"/>
              </a:buClr>
              <a:buFont typeface="Wingdings" pitchFamily="2" charset="2"/>
              <a:buNone/>
            </a:pPr>
            <a:r>
              <a:rPr lang="en-US" sz="3200" kern="0" dirty="0"/>
              <a:t>First and foremost, Jesus is  thinking about the souls of men and their eternal standing with the Father. This was His life’s work and His heart.</a:t>
            </a:r>
          </a:p>
        </p:txBody>
      </p:sp>
    </p:spTree>
    <p:custDataLst>
      <p:tags r:id="rId1"/>
    </p:custDataLst>
    <p:extLst>
      <p:ext uri="{BB962C8B-B14F-4D97-AF65-F5344CB8AC3E}">
        <p14:creationId xmlns:p14="http://schemas.microsoft.com/office/powerpoint/2010/main" val="392636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E6C3C-CFD5-4760-8CA3-A7621B2604AA}"/>
              </a:ext>
            </a:extLst>
          </p:cNvPr>
          <p:cNvSpPr>
            <a:spLocks noGrp="1"/>
          </p:cNvSpPr>
          <p:nvPr>
            <p:ph idx="1"/>
          </p:nvPr>
        </p:nvSpPr>
        <p:spPr>
          <a:xfrm>
            <a:off x="0" y="0"/>
            <a:ext cx="9144000" cy="6858000"/>
          </a:xfrm>
          <a:solidFill>
            <a:schemeClr val="tx1"/>
          </a:solidFill>
        </p:spPr>
        <p:txBody>
          <a:bodyPr/>
          <a:lstStyle/>
          <a:p>
            <a:pPr marL="0" indent="0">
              <a:buNone/>
            </a:pPr>
            <a:r>
              <a:rPr lang="en-US" dirty="0"/>
              <a:t>a</a:t>
            </a:r>
          </a:p>
        </p:txBody>
      </p:sp>
      <p:pic>
        <p:nvPicPr>
          <p:cNvPr id="7" name="Picture 6" descr="A persons hand&#10;&#10;Description generated with very high confidence">
            <a:extLst>
              <a:ext uri="{FF2B5EF4-FFF2-40B4-BE49-F238E27FC236}">
                <a16:creationId xmlns:a16="http://schemas.microsoft.com/office/drawing/2014/main" id="{EF27BF89-DC69-47B2-AFEA-EC3B7FE2C80A}"/>
              </a:ext>
            </a:extLst>
          </p:cNvPr>
          <p:cNvPicPr>
            <a:picLocks noChangeAspect="1"/>
          </p:cNvPicPr>
          <p:nvPr/>
        </p:nvPicPr>
        <p:blipFill rotWithShape="1">
          <a:blip r:embed="rId3">
            <a:extLst>
              <a:ext uri="{28A0092B-C50C-407E-A947-70E740481C1C}">
                <a14:useLocalDpi xmlns:a14="http://schemas.microsoft.com/office/drawing/2010/main" val="0"/>
              </a:ext>
            </a:extLst>
          </a:blip>
          <a:srcRect l="23750" r="7909" b="17778"/>
          <a:stretch/>
        </p:blipFill>
        <p:spPr>
          <a:xfrm rot="21126130">
            <a:off x="-649278" y="1296249"/>
            <a:ext cx="6272282" cy="5391712"/>
          </a:xfrm>
          <a:prstGeom prst="rect">
            <a:avLst/>
          </a:prstGeom>
        </p:spPr>
      </p:pic>
      <p:sp>
        <p:nvSpPr>
          <p:cNvPr id="8" name="Content Placeholder 2">
            <a:extLst>
              <a:ext uri="{FF2B5EF4-FFF2-40B4-BE49-F238E27FC236}">
                <a16:creationId xmlns:a16="http://schemas.microsoft.com/office/drawing/2014/main" id="{CF993E00-0598-4393-AC17-A094741E6FA9}"/>
              </a:ext>
            </a:extLst>
          </p:cNvPr>
          <p:cNvSpPr txBox="1">
            <a:spLocks/>
          </p:cNvSpPr>
          <p:nvPr/>
        </p:nvSpPr>
        <p:spPr bwMode="auto">
          <a:xfrm>
            <a:off x="-3810" y="533400"/>
            <a:ext cx="9147810" cy="6248400"/>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The Gospel </a:t>
            </a:r>
          </a:p>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                in</a:t>
            </a:r>
          </a:p>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                My </a:t>
            </a:r>
          </a:p>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                Hand</a:t>
            </a:r>
          </a:p>
        </p:txBody>
      </p:sp>
    </p:spTree>
    <p:extLst>
      <p:ext uri="{BB962C8B-B14F-4D97-AF65-F5344CB8AC3E}">
        <p14:creationId xmlns:p14="http://schemas.microsoft.com/office/powerpoint/2010/main" val="1378743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E6C3C-CFD5-4760-8CA3-A7621B2604AA}"/>
              </a:ext>
            </a:extLst>
          </p:cNvPr>
          <p:cNvSpPr>
            <a:spLocks noGrp="1"/>
          </p:cNvSpPr>
          <p:nvPr>
            <p:ph idx="1"/>
          </p:nvPr>
        </p:nvSpPr>
        <p:spPr>
          <a:xfrm>
            <a:off x="0" y="0"/>
            <a:ext cx="9144000" cy="6858000"/>
          </a:xfrm>
          <a:solidFill>
            <a:schemeClr val="tx1"/>
          </a:solidFill>
        </p:spPr>
        <p:txBody>
          <a:bodyPr/>
          <a:lstStyle/>
          <a:p>
            <a:pPr marL="0" indent="0">
              <a:buNone/>
            </a:pPr>
            <a:r>
              <a:rPr lang="en-US" dirty="0"/>
              <a:t>a</a:t>
            </a:r>
          </a:p>
        </p:txBody>
      </p:sp>
      <p:pic>
        <p:nvPicPr>
          <p:cNvPr id="7" name="Picture 6" descr="A persons hand&#10;&#10;Description generated with very high confidence">
            <a:extLst>
              <a:ext uri="{FF2B5EF4-FFF2-40B4-BE49-F238E27FC236}">
                <a16:creationId xmlns:a16="http://schemas.microsoft.com/office/drawing/2014/main" id="{EF27BF89-DC69-47B2-AFEA-EC3B7FE2C80A}"/>
              </a:ext>
            </a:extLst>
          </p:cNvPr>
          <p:cNvPicPr>
            <a:picLocks noChangeAspect="1"/>
          </p:cNvPicPr>
          <p:nvPr/>
        </p:nvPicPr>
        <p:blipFill rotWithShape="1">
          <a:blip r:embed="rId3">
            <a:extLst>
              <a:ext uri="{28A0092B-C50C-407E-A947-70E740481C1C}">
                <a14:useLocalDpi xmlns:a14="http://schemas.microsoft.com/office/drawing/2010/main" val="0"/>
              </a:ext>
            </a:extLst>
          </a:blip>
          <a:srcRect l="23750" r="7909" b="17778"/>
          <a:stretch/>
        </p:blipFill>
        <p:spPr>
          <a:xfrm rot="21126130">
            <a:off x="-649278" y="1296249"/>
            <a:ext cx="6272282" cy="5391712"/>
          </a:xfrm>
          <a:prstGeom prst="rect">
            <a:avLst/>
          </a:prstGeom>
        </p:spPr>
      </p:pic>
      <p:sp>
        <p:nvSpPr>
          <p:cNvPr id="8" name="Content Placeholder 2">
            <a:extLst>
              <a:ext uri="{FF2B5EF4-FFF2-40B4-BE49-F238E27FC236}">
                <a16:creationId xmlns:a16="http://schemas.microsoft.com/office/drawing/2014/main" id="{CF993E00-0598-4393-AC17-A094741E6FA9}"/>
              </a:ext>
            </a:extLst>
          </p:cNvPr>
          <p:cNvSpPr txBox="1">
            <a:spLocks/>
          </p:cNvSpPr>
          <p:nvPr/>
        </p:nvSpPr>
        <p:spPr bwMode="auto">
          <a:xfrm>
            <a:off x="-3810" y="381000"/>
            <a:ext cx="2899410" cy="1600200"/>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Font typeface="Wingdings" pitchFamily="2" charset="2"/>
              <a:buNone/>
            </a:pPr>
            <a:r>
              <a:rPr lang="en-US" sz="3200" kern="0" dirty="0">
                <a:solidFill>
                  <a:srgbClr val="602B16"/>
                </a:solidFill>
              </a:rPr>
              <a:t>My Thumb:</a:t>
            </a:r>
          </a:p>
          <a:p>
            <a:pPr marL="0" indent="0">
              <a:lnSpc>
                <a:spcPts val="2800"/>
              </a:lnSpc>
              <a:buNone/>
            </a:pPr>
            <a:r>
              <a:rPr lang="en-US" sz="2400" kern="0" dirty="0">
                <a:solidFill>
                  <a:srgbClr val="602B16"/>
                </a:solidFill>
              </a:rPr>
              <a:t>Like a hitchhiker, I need a free ride to Heaven.    </a:t>
            </a:r>
          </a:p>
        </p:txBody>
      </p:sp>
      <p:sp>
        <p:nvSpPr>
          <p:cNvPr id="9" name="Content Placeholder 2">
            <a:extLst>
              <a:ext uri="{FF2B5EF4-FFF2-40B4-BE49-F238E27FC236}">
                <a16:creationId xmlns:a16="http://schemas.microsoft.com/office/drawing/2014/main" id="{D18006AB-9635-4FFD-A3E2-8D514DDB7B2A}"/>
              </a:ext>
            </a:extLst>
          </p:cNvPr>
          <p:cNvSpPr txBox="1">
            <a:spLocks/>
          </p:cNvSpPr>
          <p:nvPr/>
        </p:nvSpPr>
        <p:spPr bwMode="auto">
          <a:xfrm>
            <a:off x="2667000" y="36968"/>
            <a:ext cx="2590800" cy="2362200"/>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Font typeface="Wingdings" pitchFamily="2" charset="2"/>
              <a:buNone/>
            </a:pPr>
            <a:r>
              <a:rPr lang="en-US" sz="3200" kern="0" dirty="0">
                <a:solidFill>
                  <a:srgbClr val="602B16"/>
                </a:solidFill>
              </a:rPr>
              <a:t>My Pointer:</a:t>
            </a:r>
          </a:p>
          <a:p>
            <a:pPr marL="0" indent="0">
              <a:lnSpc>
                <a:spcPts val="2800"/>
              </a:lnSpc>
              <a:buNone/>
            </a:pPr>
            <a:r>
              <a:rPr lang="en-US" sz="2400" kern="0" dirty="0">
                <a:solidFill>
                  <a:srgbClr val="602B16"/>
                </a:solidFill>
              </a:rPr>
              <a:t>Points to my sin. I don’t deserve Heaven.    </a:t>
            </a:r>
          </a:p>
        </p:txBody>
      </p:sp>
      <p:sp>
        <p:nvSpPr>
          <p:cNvPr id="10" name="Content Placeholder 2">
            <a:extLst>
              <a:ext uri="{FF2B5EF4-FFF2-40B4-BE49-F238E27FC236}">
                <a16:creationId xmlns:a16="http://schemas.microsoft.com/office/drawing/2014/main" id="{FE32F0AE-58CE-4633-B448-B3AB8E1A21E9}"/>
              </a:ext>
            </a:extLst>
          </p:cNvPr>
          <p:cNvSpPr txBox="1">
            <a:spLocks/>
          </p:cNvSpPr>
          <p:nvPr/>
        </p:nvSpPr>
        <p:spPr bwMode="auto">
          <a:xfrm>
            <a:off x="4648200" y="1066800"/>
            <a:ext cx="4114800" cy="1637167"/>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3000"/>
              </a:lnSpc>
              <a:buFont typeface="Wingdings" pitchFamily="2" charset="2"/>
              <a:buNone/>
            </a:pPr>
            <a:r>
              <a:rPr lang="en-US" sz="3200" kern="0" dirty="0">
                <a:solidFill>
                  <a:srgbClr val="602B16"/>
                </a:solidFill>
              </a:rPr>
              <a:t>My Longest Finger:</a:t>
            </a:r>
          </a:p>
          <a:p>
            <a:pPr marL="0" indent="0">
              <a:lnSpc>
                <a:spcPts val="2800"/>
              </a:lnSpc>
              <a:buNone/>
            </a:pPr>
            <a:r>
              <a:rPr lang="en-US" sz="2400" kern="0" dirty="0">
                <a:solidFill>
                  <a:srgbClr val="602B16"/>
                </a:solidFill>
              </a:rPr>
              <a:t>Reminds me of God. The greatest person in the universe.</a:t>
            </a:r>
          </a:p>
        </p:txBody>
      </p:sp>
      <p:sp>
        <p:nvSpPr>
          <p:cNvPr id="11" name="Content Placeholder 2">
            <a:extLst>
              <a:ext uri="{FF2B5EF4-FFF2-40B4-BE49-F238E27FC236}">
                <a16:creationId xmlns:a16="http://schemas.microsoft.com/office/drawing/2014/main" id="{33C633F2-189F-4640-8A6C-99E5BE1DCF3C}"/>
              </a:ext>
            </a:extLst>
          </p:cNvPr>
          <p:cNvSpPr txBox="1">
            <a:spLocks/>
          </p:cNvSpPr>
          <p:nvPr/>
        </p:nvSpPr>
        <p:spPr bwMode="auto">
          <a:xfrm>
            <a:off x="5715000" y="2743200"/>
            <a:ext cx="3429000" cy="1981200"/>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Font typeface="Wingdings" pitchFamily="2" charset="2"/>
              <a:buNone/>
            </a:pPr>
            <a:r>
              <a:rPr lang="en-US" sz="3200" kern="0" dirty="0">
                <a:solidFill>
                  <a:srgbClr val="602B16"/>
                </a:solidFill>
              </a:rPr>
              <a:t>My Ring Finger:</a:t>
            </a:r>
          </a:p>
          <a:p>
            <a:pPr marL="0" indent="0">
              <a:lnSpc>
                <a:spcPts val="2800"/>
              </a:lnSpc>
              <a:buNone/>
            </a:pPr>
            <a:r>
              <a:rPr lang="en-US" sz="2400" kern="0" dirty="0">
                <a:solidFill>
                  <a:srgbClr val="602B16"/>
                </a:solidFill>
              </a:rPr>
              <a:t>Reminds me of Jesus who loves me forever. He died to pay for my sin.</a:t>
            </a:r>
          </a:p>
        </p:txBody>
      </p:sp>
      <p:sp>
        <p:nvSpPr>
          <p:cNvPr id="12" name="Content Placeholder 2">
            <a:extLst>
              <a:ext uri="{FF2B5EF4-FFF2-40B4-BE49-F238E27FC236}">
                <a16:creationId xmlns:a16="http://schemas.microsoft.com/office/drawing/2014/main" id="{90578984-0566-4B86-B1C7-136FFCB51436}"/>
              </a:ext>
            </a:extLst>
          </p:cNvPr>
          <p:cNvSpPr txBox="1">
            <a:spLocks/>
          </p:cNvSpPr>
          <p:nvPr/>
        </p:nvSpPr>
        <p:spPr bwMode="auto">
          <a:xfrm>
            <a:off x="4952999" y="4800600"/>
            <a:ext cx="4191001" cy="2094368"/>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None/>
            </a:pPr>
            <a:r>
              <a:rPr lang="en-US" sz="3200" kern="0" dirty="0">
                <a:solidFill>
                  <a:srgbClr val="602B16"/>
                </a:solidFill>
              </a:rPr>
              <a:t>My Pinkie Finger:</a:t>
            </a:r>
          </a:p>
          <a:p>
            <a:pPr marL="0" indent="0">
              <a:lnSpc>
                <a:spcPts val="2700"/>
              </a:lnSpc>
              <a:buNone/>
            </a:pPr>
            <a:r>
              <a:rPr lang="en-US" sz="2400" kern="0" dirty="0">
                <a:solidFill>
                  <a:srgbClr val="602B16"/>
                </a:solidFill>
              </a:rPr>
              <a:t>It only take a little faith  in Jesus (mustard seed size) </a:t>
            </a:r>
          </a:p>
          <a:p>
            <a:pPr marL="0" indent="0">
              <a:lnSpc>
                <a:spcPts val="2700"/>
              </a:lnSpc>
              <a:buNone/>
            </a:pPr>
            <a:r>
              <a:rPr lang="en-US" sz="2400" kern="0" dirty="0">
                <a:solidFill>
                  <a:srgbClr val="602B16"/>
                </a:solidFill>
              </a:rPr>
              <a:t>to give Him my heart and </a:t>
            </a:r>
          </a:p>
          <a:p>
            <a:pPr marL="0" indent="0">
              <a:lnSpc>
                <a:spcPts val="2700"/>
              </a:lnSpc>
              <a:buNone/>
            </a:pPr>
            <a:r>
              <a:rPr lang="en-US" sz="2400" kern="0" dirty="0">
                <a:solidFill>
                  <a:srgbClr val="602B16"/>
                </a:solidFill>
              </a:rPr>
              <a:t>my whole life. </a:t>
            </a:r>
          </a:p>
        </p:txBody>
      </p:sp>
    </p:spTree>
    <p:extLst>
      <p:ext uri="{BB962C8B-B14F-4D97-AF65-F5344CB8AC3E}">
        <p14:creationId xmlns:p14="http://schemas.microsoft.com/office/powerpoint/2010/main" val="4197382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3E8D48-2591-4B9E-A998-AAD62E66D9B7}"/>
              </a:ext>
            </a:extLst>
          </p:cNvPr>
          <p:cNvSpPr txBox="1">
            <a:spLocks/>
          </p:cNvSpPr>
          <p:nvPr/>
        </p:nvSpPr>
        <p:spPr bwMode="auto">
          <a:xfrm>
            <a:off x="76200" y="76200"/>
            <a:ext cx="8991600" cy="4114800"/>
          </a:xfrm>
          <a:prstGeom prst="rect">
            <a:avLst/>
          </a:prstGeom>
          <a:solidFill>
            <a:schemeClr val="tx1">
              <a:alpha val="48000"/>
            </a:schemeClr>
          </a:solidFill>
          <a:ln w="82550">
            <a:solidFill>
              <a:schemeClr val="bg2"/>
            </a:solidFill>
            <a:prstDash val="lgDashDot"/>
            <a:miter lim="800000"/>
            <a:headEnd/>
            <a:tailEnd/>
          </a:ln>
          <a:effectLst>
            <a:glow rad="127000">
              <a:schemeClr val="tx1"/>
            </a:glow>
          </a:effectLs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endParaRPr lang="en-US" sz="4000" b="0" kern="0" dirty="0">
              <a:solidFill>
                <a:srgbClr val="643200"/>
              </a:solidFill>
            </a:endParaRPr>
          </a:p>
        </p:txBody>
      </p:sp>
      <p:sp>
        <p:nvSpPr>
          <p:cNvPr id="3" name="Content Placeholder 2">
            <a:extLst>
              <a:ext uri="{FF2B5EF4-FFF2-40B4-BE49-F238E27FC236}">
                <a16:creationId xmlns:a16="http://schemas.microsoft.com/office/drawing/2014/main" id="{2A1F1999-BBD9-4062-A7FF-4FED64372F75}"/>
              </a:ext>
            </a:extLst>
          </p:cNvPr>
          <p:cNvSpPr>
            <a:spLocks noGrp="1"/>
          </p:cNvSpPr>
          <p:nvPr>
            <p:ph idx="1"/>
          </p:nvPr>
        </p:nvSpPr>
        <p:spPr>
          <a:xfrm>
            <a:off x="381000" y="2738718"/>
            <a:ext cx="8305800" cy="1299882"/>
          </a:xfrm>
        </p:spPr>
        <p:txBody>
          <a:bodyPr vert="horz" wrap="square" lIns="91440" tIns="0" rIns="0" bIns="0" numCol="1" anchor="t" anchorCtr="0" compatLnSpc="1">
            <a:prstTxWarp prst="textNoShape">
              <a:avLst/>
            </a:prstTxWarp>
          </a:bodyPr>
          <a:lstStyle/>
          <a:p>
            <a:pPr marL="0" indent="0" algn="ctr">
              <a:buNone/>
            </a:pPr>
            <a:r>
              <a:rPr lang="en-US" sz="4000" dirty="0">
                <a:solidFill>
                  <a:schemeClr val="bg2"/>
                </a:solidFill>
              </a:rPr>
              <a:t>This Coupon is Good for One </a:t>
            </a:r>
          </a:p>
          <a:p>
            <a:pPr marL="0" indent="0" algn="ctr">
              <a:buNone/>
            </a:pPr>
            <a:r>
              <a:rPr lang="en-US" sz="4000" dirty="0">
                <a:solidFill>
                  <a:schemeClr val="bg2"/>
                </a:solidFill>
              </a:rPr>
              <a:t>Free Prize at The SonShineTent </a:t>
            </a:r>
            <a:r>
              <a:rPr lang="en-US" sz="4000" b="0" dirty="0">
                <a:solidFill>
                  <a:srgbClr val="643200"/>
                </a:solidFill>
              </a:rPr>
              <a:t>	</a:t>
            </a:r>
          </a:p>
        </p:txBody>
      </p:sp>
      <p:pic>
        <p:nvPicPr>
          <p:cNvPr id="4" name="Picture 3">
            <a:extLst>
              <a:ext uri="{FF2B5EF4-FFF2-40B4-BE49-F238E27FC236}">
                <a16:creationId xmlns:a16="http://schemas.microsoft.com/office/drawing/2014/main" id="{5A98BBCE-2BB5-4872-978D-C853D69A39C8}"/>
              </a:ext>
            </a:extLst>
          </p:cNvPr>
          <p:cNvPicPr>
            <a:picLocks noChangeAspect="1"/>
          </p:cNvPicPr>
          <p:nvPr/>
        </p:nvPicPr>
        <p:blipFill>
          <a:blip r:embed="rId3">
            <a:lum contrast="30000"/>
          </a:blip>
          <a:stretch>
            <a:fillRect/>
          </a:stretch>
        </p:blipFill>
        <p:spPr>
          <a:xfrm>
            <a:off x="219256" y="304802"/>
            <a:ext cx="8705488" cy="2438399"/>
          </a:xfrm>
          <a:prstGeom prst="rect">
            <a:avLst/>
          </a:prstGeom>
        </p:spPr>
      </p:pic>
      <p:sp>
        <p:nvSpPr>
          <p:cNvPr id="7" name="Content Placeholder 2">
            <a:extLst>
              <a:ext uri="{FF2B5EF4-FFF2-40B4-BE49-F238E27FC236}">
                <a16:creationId xmlns:a16="http://schemas.microsoft.com/office/drawing/2014/main" id="{5F8E918D-505B-4DCA-B659-242F0FB1E197}"/>
              </a:ext>
            </a:extLst>
          </p:cNvPr>
          <p:cNvSpPr txBox="1">
            <a:spLocks/>
          </p:cNvSpPr>
          <p:nvPr/>
        </p:nvSpPr>
        <p:spPr bwMode="auto">
          <a:xfrm>
            <a:off x="0" y="4267202"/>
            <a:ext cx="9144000" cy="2514599"/>
          </a:xfrm>
          <a:prstGeom prst="rect">
            <a:avLst/>
          </a:prstGeom>
          <a:solidFill>
            <a:schemeClr val="bg2"/>
          </a:solidFill>
          <a:ln>
            <a:noFill/>
          </a:ln>
          <a:effectLst>
            <a:outerShdw dist="35921" dir="2700000" algn="ctr" rotWithShape="0">
              <a:schemeClr val="bg2"/>
            </a:outerShdw>
          </a:effectLs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000" kern="0" dirty="0">
                <a:effectLst/>
              </a:rPr>
              <a:t>Give away 3 of  these coupons to 3 different children. Then bring back the plastic bag for another prize for you.</a:t>
            </a:r>
          </a:p>
        </p:txBody>
      </p:sp>
    </p:spTree>
    <p:extLst>
      <p:ext uri="{BB962C8B-B14F-4D97-AF65-F5344CB8AC3E}">
        <p14:creationId xmlns:p14="http://schemas.microsoft.com/office/powerpoint/2010/main" val="2917157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D0F49C-ACB5-473A-8039-1807F5F71A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colorTemperature colorTemp="10469"/>
                    </a14:imgEffect>
                    <a14:imgEffect>
                      <a14:saturation sat="11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1" y="-35169"/>
            <a:ext cx="9220201" cy="6896482"/>
          </a:xfrm>
          <a:prstGeom prst="rect">
            <a:avLst/>
          </a:prstGeom>
        </p:spPr>
      </p:pic>
      <p:sp>
        <p:nvSpPr>
          <p:cNvPr id="3" name="Content Placeholder 2">
            <a:extLst>
              <a:ext uri="{FF2B5EF4-FFF2-40B4-BE49-F238E27FC236}">
                <a16:creationId xmlns:a16="http://schemas.microsoft.com/office/drawing/2014/main" id="{2A1F1999-BBD9-4062-A7FF-4FED64372F75}"/>
              </a:ext>
            </a:extLst>
          </p:cNvPr>
          <p:cNvSpPr>
            <a:spLocks noGrp="1"/>
          </p:cNvSpPr>
          <p:nvPr>
            <p:ph idx="1"/>
          </p:nvPr>
        </p:nvSpPr>
        <p:spPr>
          <a:xfrm>
            <a:off x="6553200" y="152400"/>
            <a:ext cx="2590800" cy="5410200"/>
          </a:xfrm>
          <a:effectLst>
            <a:glow rad="114300">
              <a:schemeClr val="tx1"/>
            </a:glow>
          </a:effectLst>
        </p:spPr>
        <p:txBody>
          <a:bodyPr lIns="0" tIns="0" rIns="0" bIns="0"/>
          <a:lstStyle/>
          <a:p>
            <a:pPr marL="0" indent="0">
              <a:lnSpc>
                <a:spcPts val="3800"/>
              </a:lnSpc>
              <a:spcBef>
                <a:spcPts val="0"/>
              </a:spcBef>
              <a:buNone/>
            </a:pPr>
            <a:r>
              <a:rPr lang="en-US" sz="4000" dirty="0">
                <a:solidFill>
                  <a:srgbClr val="643200"/>
                </a:solidFill>
              </a:rPr>
              <a:t>A small gift from us to you at the hospitality </a:t>
            </a:r>
            <a:r>
              <a:rPr lang="en-US" sz="4000" dirty="0">
                <a:solidFill>
                  <a:srgbClr val="643200"/>
                </a:solidFill>
                <a:effectLst>
                  <a:glow rad="165100">
                    <a:schemeClr val="tx1"/>
                  </a:glow>
                </a:effectLst>
              </a:rPr>
              <a:t>ta</a:t>
            </a:r>
            <a:r>
              <a:rPr lang="en-US" sz="4000" dirty="0">
                <a:solidFill>
                  <a:srgbClr val="643200"/>
                </a:solidFill>
              </a:rPr>
              <a:t>ble.</a:t>
            </a:r>
          </a:p>
          <a:p>
            <a:pPr marL="0" indent="0">
              <a:lnSpc>
                <a:spcPts val="3800"/>
              </a:lnSpc>
              <a:spcBef>
                <a:spcPts val="0"/>
              </a:spcBef>
              <a:buNone/>
            </a:pPr>
            <a:endParaRPr lang="en-US" sz="2000" dirty="0">
              <a:solidFill>
                <a:srgbClr val="643200"/>
              </a:solidFill>
            </a:endParaRPr>
          </a:p>
          <a:p>
            <a:pPr marL="0" indent="0" algn="ctr">
              <a:lnSpc>
                <a:spcPts val="3800"/>
              </a:lnSpc>
              <a:spcBef>
                <a:spcPts val="0"/>
              </a:spcBef>
              <a:buNone/>
            </a:pPr>
            <a:r>
              <a:rPr lang="en-US" sz="4000" dirty="0">
                <a:solidFill>
                  <a:srgbClr val="643200"/>
                </a:solidFill>
                <a:effectLst>
                  <a:glow rad="165100">
                    <a:schemeClr val="tx1"/>
                  </a:glow>
                </a:effectLst>
              </a:rPr>
              <a:t>T</a:t>
            </a:r>
            <a:r>
              <a:rPr lang="en-US" sz="4000" dirty="0">
                <a:solidFill>
                  <a:srgbClr val="643200"/>
                </a:solidFill>
              </a:rPr>
              <a:t>hank </a:t>
            </a:r>
          </a:p>
          <a:p>
            <a:pPr marL="0" indent="0" algn="ctr">
              <a:lnSpc>
                <a:spcPts val="3800"/>
              </a:lnSpc>
              <a:spcBef>
                <a:spcPts val="0"/>
              </a:spcBef>
              <a:buNone/>
            </a:pPr>
            <a:r>
              <a:rPr lang="en-US" sz="4000" dirty="0">
                <a:solidFill>
                  <a:srgbClr val="643200"/>
                </a:solidFill>
              </a:rPr>
              <a:t>you </a:t>
            </a:r>
            <a:r>
              <a:rPr lang="en-US" sz="4000" dirty="0">
                <a:solidFill>
                  <a:srgbClr val="643200"/>
                </a:solidFill>
                <a:effectLst>
                  <a:glow rad="165100">
                    <a:schemeClr val="tx1"/>
                  </a:glow>
                </a:effectLst>
              </a:rPr>
              <a:t>for</a:t>
            </a:r>
            <a:r>
              <a:rPr lang="en-US" sz="4000" dirty="0">
                <a:solidFill>
                  <a:srgbClr val="643200"/>
                </a:solidFill>
              </a:rPr>
              <a:t> </a:t>
            </a:r>
            <a:r>
              <a:rPr lang="en-US" sz="4000" dirty="0">
                <a:solidFill>
                  <a:srgbClr val="643200"/>
                </a:solidFill>
                <a:effectLst>
                  <a:glow rad="114300">
                    <a:schemeClr val="tx1"/>
                  </a:glow>
                </a:effectLst>
              </a:rPr>
              <a:t>c</a:t>
            </a:r>
            <a:r>
              <a:rPr lang="en-US" sz="4000" dirty="0">
                <a:solidFill>
                  <a:srgbClr val="643200"/>
                </a:solidFill>
                <a:effectLst>
                  <a:glow rad="165100">
                    <a:schemeClr val="tx1"/>
                  </a:glow>
                </a:effectLst>
              </a:rPr>
              <a:t>om</a:t>
            </a:r>
            <a:r>
              <a:rPr lang="en-US" sz="4000" dirty="0">
                <a:solidFill>
                  <a:srgbClr val="643200"/>
                </a:solidFill>
              </a:rPr>
              <a:t>ing.</a:t>
            </a:r>
          </a:p>
        </p:txBody>
      </p:sp>
    </p:spTree>
    <p:extLst>
      <p:ext uri="{BB962C8B-B14F-4D97-AF65-F5344CB8AC3E}">
        <p14:creationId xmlns:p14="http://schemas.microsoft.com/office/powerpoint/2010/main" val="278814085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460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dirty="0"/>
              <a:t>Note: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2"/>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endParaRPr lang="en-US" sz="1600" dirty="0">
              <a:latin typeface="Arial" charset="0"/>
            </a:endParaRPr>
          </a:p>
          <a:p>
            <a:pPr marL="342900" indent="-342900" eaLnBrk="1" hangingPunct="1">
              <a:lnSpc>
                <a:spcPct val="90000"/>
              </a:lnSpc>
              <a:spcBef>
                <a:spcPct val="20000"/>
              </a:spcBef>
              <a:buClr>
                <a:schemeClr val="accent2"/>
              </a:buClr>
              <a:buSzPct val="75000"/>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http://campaignkerusso.org/?p=16326</a:t>
            </a:r>
            <a:r>
              <a:rPr lang="en-US" sz="2400" b="1" dirty="0">
                <a:latin typeface="Arial" charset="0"/>
              </a:rPr>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291032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oul winning">
            <a:extLst>
              <a:ext uri="{FF2B5EF4-FFF2-40B4-BE49-F238E27FC236}">
                <a16:creationId xmlns:a16="http://schemas.microsoft.com/office/drawing/2014/main" id="{6005C240-DB0A-43A9-AFBE-12E0E21D5B8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5820"/>
                    </a14:imgEffect>
                    <a14:imgEffect>
                      <a14:saturation sat="211000"/>
                    </a14:imgEffect>
                    <a14:imgEffect>
                      <a14:brightnessContrast bright="-6000" contrast="46000"/>
                    </a14:imgEffect>
                  </a14:imgLayer>
                </a14:imgProps>
              </a:ext>
              <a:ext uri="{28A0092B-C50C-407E-A947-70E740481C1C}">
                <a14:useLocalDpi xmlns:a14="http://schemas.microsoft.com/office/drawing/2010/main" val="0"/>
              </a:ext>
            </a:extLst>
          </a:blip>
          <a:srcRect/>
          <a:stretch>
            <a:fillRect/>
          </a:stretch>
        </p:blipFill>
        <p:spPr bwMode="auto">
          <a:xfrm>
            <a:off x="0" y="0"/>
            <a:ext cx="9144000" cy="2936687"/>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76200"/>
            <a:ext cx="9144000" cy="609600"/>
          </a:xfrm>
          <a:noFill/>
          <a:effectLst>
            <a:softEdge rad="127000"/>
          </a:effectLst>
        </p:spPr>
        <p:txBody>
          <a:bodyPr lIns="91440" tIns="91440" rIns="0" bIns="0"/>
          <a:lstStyle/>
          <a:p>
            <a:pPr marL="0" indent="0" eaLnBrk="1" hangingPunct="1">
              <a:lnSpc>
                <a:spcPct val="90000"/>
              </a:lnSpc>
              <a:buClr>
                <a:schemeClr val="tx1"/>
              </a:buClr>
              <a:buNone/>
            </a:pPr>
            <a:r>
              <a:rPr lang="en-US" sz="3600" b="1" dirty="0">
                <a:effectLst>
                  <a:glow rad="127000">
                    <a:schemeClr val="bg2"/>
                  </a:glow>
                </a:effectLst>
              </a:rPr>
              <a:t>It is how we should live</a:t>
            </a:r>
            <a:r>
              <a:rPr lang="en-US" sz="3600" dirty="0">
                <a:effectLst>
                  <a:glow rad="127000">
                    <a:schemeClr val="bg2"/>
                  </a:glow>
                </a:effectLst>
              </a:rPr>
              <a:t>. </a:t>
            </a:r>
          </a:p>
        </p:txBody>
      </p:sp>
      <p:sp>
        <p:nvSpPr>
          <p:cNvPr id="4" name="Rectangle 4">
            <a:extLst>
              <a:ext uri="{FF2B5EF4-FFF2-40B4-BE49-F238E27FC236}">
                <a16:creationId xmlns:a16="http://schemas.microsoft.com/office/drawing/2014/main" id="{87188F8D-AA3B-49CB-8AB6-4D5E247DB8DC}"/>
              </a:ext>
            </a:extLst>
          </p:cNvPr>
          <p:cNvSpPr txBox="1">
            <a:spLocks noChangeArrowheads="1"/>
          </p:cNvSpPr>
          <p:nvPr/>
        </p:nvSpPr>
        <p:spPr bwMode="auto">
          <a:xfrm>
            <a:off x="0" y="2895601"/>
            <a:ext cx="9144000" cy="39624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ct val="90000"/>
              </a:lnSpc>
              <a:buClr>
                <a:schemeClr val="tx1"/>
              </a:buClr>
              <a:buNone/>
            </a:pPr>
            <a:r>
              <a:rPr lang="en-US" sz="3200" kern="0" dirty="0">
                <a:effectLst>
                  <a:glow rad="127000">
                    <a:schemeClr val="bg2"/>
                  </a:glow>
                </a:effectLst>
              </a:rPr>
              <a:t>“</a:t>
            </a:r>
            <a:r>
              <a:rPr lang="en-US" sz="3200" dirty="0"/>
              <a:t>For I take no special pride in the fact that I preach the Gospel. I feel compelled to do so; I should be utterly miserable if I failed to preach it.” </a:t>
            </a:r>
            <a:r>
              <a:rPr lang="en-US" sz="2000" dirty="0"/>
              <a:t>1 Cor. 9:16 (Phillips)</a:t>
            </a:r>
            <a:endParaRPr lang="en-US" sz="2000" kern="0" dirty="0">
              <a:effectLst>
                <a:glow rad="127000">
                  <a:schemeClr val="bg2"/>
                </a:glow>
              </a:effectLst>
            </a:endParaRPr>
          </a:p>
          <a:p>
            <a:pPr marL="0" indent="0">
              <a:lnSpc>
                <a:spcPct val="90000"/>
              </a:lnSpc>
              <a:buClr>
                <a:schemeClr val="tx1"/>
              </a:buClr>
              <a:buNone/>
            </a:pPr>
            <a:r>
              <a:rPr lang="en-US" sz="3200" dirty="0"/>
              <a:t>“Sometimes I tell myself not to think about you, Lord, or even mention your name. But your message burns in my heart and bones, and I cannot keep silent.” </a:t>
            </a:r>
            <a:r>
              <a:rPr lang="en-US" sz="2000" dirty="0"/>
              <a:t>Jer. 20:9 (CEV)</a:t>
            </a:r>
          </a:p>
          <a:p>
            <a:pPr marL="0" indent="0">
              <a:lnSpc>
                <a:spcPct val="90000"/>
              </a:lnSpc>
              <a:buClr>
                <a:schemeClr val="tx1"/>
              </a:buClr>
              <a:buNone/>
            </a:pPr>
            <a:endParaRPr lang="en-US" sz="2000" kern="0" dirty="0">
              <a:effectLst>
                <a:glow rad="127000">
                  <a:schemeClr val="bg2"/>
                </a:glow>
              </a:effectLst>
            </a:endParaRPr>
          </a:p>
        </p:txBody>
      </p:sp>
    </p:spTree>
    <p:custDataLst>
      <p:tags r:id="rId1"/>
    </p:custDataLst>
    <p:extLst>
      <p:ext uri="{BB962C8B-B14F-4D97-AF65-F5344CB8AC3E}">
        <p14:creationId xmlns:p14="http://schemas.microsoft.com/office/powerpoint/2010/main" val="215480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oday you will be with me in paradise">
            <a:extLst>
              <a:ext uri="{FF2B5EF4-FFF2-40B4-BE49-F238E27FC236}">
                <a16:creationId xmlns:a16="http://schemas.microsoft.com/office/drawing/2014/main" id="{4AE6966F-C7A7-45ED-A182-DE9F53A8D0E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9682"/>
                    </a14:imgEffect>
                    <a14:imgEffect>
                      <a14:saturation sat="157000"/>
                    </a14:imgEffect>
                    <a14:imgEffect>
                      <a14:brightnessContrast bright="20000" contrast="-3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76200"/>
            <a:ext cx="9144000" cy="1600200"/>
          </a:xfrm>
          <a:noFill/>
          <a:effectLst>
            <a:softEdge rad="127000"/>
          </a:effectLst>
        </p:spPr>
        <p:txBody>
          <a:bodyPr lIns="91440" tIns="91440" rIns="0" bIns="0"/>
          <a:lstStyle/>
          <a:p>
            <a:pPr marL="0" indent="0" eaLnBrk="1" hangingPunct="1">
              <a:lnSpc>
                <a:spcPct val="90000"/>
              </a:lnSpc>
              <a:buClr>
                <a:schemeClr val="tx1"/>
              </a:buClr>
              <a:buNone/>
            </a:pPr>
            <a:r>
              <a:rPr lang="en-US" sz="3600" b="1" dirty="0">
                <a:effectLst>
                  <a:glow rad="127000">
                    <a:srgbClr val="07243D"/>
                  </a:glow>
                </a:effectLst>
              </a:rPr>
              <a:t>You can almost hear the heartbeat of Jesus saying, “Just one more soul before I die!”</a:t>
            </a:r>
            <a:endParaRPr lang="en-US" sz="3600" dirty="0">
              <a:effectLst>
                <a:glow rad="127000">
                  <a:srgbClr val="07243D"/>
                </a:glow>
              </a:effectLst>
            </a:endParaRPr>
          </a:p>
          <a:p>
            <a:pPr marL="0" indent="0" eaLnBrk="1" hangingPunct="1">
              <a:lnSpc>
                <a:spcPct val="90000"/>
              </a:lnSpc>
              <a:buClr>
                <a:schemeClr val="tx1"/>
              </a:buClr>
              <a:buNone/>
            </a:pPr>
            <a:endParaRPr lang="en-US" sz="3200" dirty="0"/>
          </a:p>
        </p:txBody>
      </p:sp>
      <p:sp>
        <p:nvSpPr>
          <p:cNvPr id="4" name="Rectangle 4">
            <a:extLst>
              <a:ext uri="{FF2B5EF4-FFF2-40B4-BE49-F238E27FC236}">
                <a16:creationId xmlns:a16="http://schemas.microsoft.com/office/drawing/2014/main" id="{EA9BE3EA-DBDA-41F3-8168-AFB7DC5ABC3B}"/>
              </a:ext>
            </a:extLst>
          </p:cNvPr>
          <p:cNvSpPr txBox="1">
            <a:spLocks noChangeArrowheads="1"/>
          </p:cNvSpPr>
          <p:nvPr/>
        </p:nvSpPr>
        <p:spPr bwMode="auto">
          <a:xfrm>
            <a:off x="3124200" y="3581400"/>
            <a:ext cx="5867400" cy="3352800"/>
          </a:xfrm>
          <a:prstGeom prst="rect">
            <a:avLst/>
          </a:prstGeom>
          <a:noFill/>
          <a:ln>
            <a:noFill/>
          </a:ln>
          <a:effectLst>
            <a:glow rad="127000">
              <a:schemeClr val="bg2"/>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000"/>
              </a:lnSpc>
              <a:buNone/>
            </a:pPr>
            <a:r>
              <a:rPr lang="en-US" sz="3600" dirty="0">
                <a:effectLst>
                  <a:glow rad="177800">
                    <a:srgbClr val="07243D"/>
                  </a:glow>
                </a:effectLst>
              </a:rPr>
              <a:t>He didn’t say, “Not now, can’t you see I’m suffering here… I’ve got my own problems.”</a:t>
            </a:r>
          </a:p>
          <a:p>
            <a:pPr marL="0" indent="0">
              <a:lnSpc>
                <a:spcPts val="4000"/>
              </a:lnSpc>
              <a:buClr>
                <a:schemeClr val="tx1"/>
              </a:buClr>
              <a:buNone/>
            </a:pPr>
            <a:r>
              <a:rPr lang="en-US" sz="3600" dirty="0">
                <a:effectLst>
                  <a:glow rad="177800">
                    <a:srgbClr val="07243D"/>
                  </a:glow>
                </a:effectLst>
              </a:rPr>
              <a:t>He rejoiced with the new believer.</a:t>
            </a:r>
          </a:p>
          <a:p>
            <a:pPr marL="0" indent="0">
              <a:lnSpc>
                <a:spcPct val="90000"/>
              </a:lnSpc>
              <a:buClr>
                <a:schemeClr val="tx1"/>
              </a:buClr>
              <a:buFont typeface="Wingdings" pitchFamily="2" charset="2"/>
              <a:buNone/>
            </a:pPr>
            <a:endParaRPr lang="en-US" sz="3200" kern="0" dirty="0"/>
          </a:p>
        </p:txBody>
      </p:sp>
    </p:spTree>
    <p:custDataLst>
      <p:tags r:id="rId1"/>
    </p:custDataLst>
    <p:extLst>
      <p:ext uri="{BB962C8B-B14F-4D97-AF65-F5344CB8AC3E}">
        <p14:creationId xmlns:p14="http://schemas.microsoft.com/office/powerpoint/2010/main" val="2022252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a:extLst>
              <a:ext uri="{FF2B5EF4-FFF2-40B4-BE49-F238E27FC236}">
                <a16:creationId xmlns:a16="http://schemas.microsoft.com/office/drawing/2014/main" id="{6D076817-CFE0-4004-A875-0D3DBD9E39E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6000"/>
                    </a14:imgEffect>
                    <a14:imgEffect>
                      <a14:colorTemperature colorTemp="6159"/>
                    </a14:imgEffect>
                    <a14:imgEffect>
                      <a14:saturation sat="302000"/>
                    </a14:imgEffect>
                    <a14:imgEffect>
                      <a14:brightnessContrast bright="1000" contrast="31000"/>
                    </a14:imgEffect>
                  </a14:imgLayer>
                </a14:imgProps>
              </a:ext>
              <a:ext uri="{28A0092B-C50C-407E-A947-70E740481C1C}">
                <a14:useLocalDpi xmlns:a14="http://schemas.microsoft.com/office/drawing/2010/main" val="0"/>
              </a:ext>
            </a:extLst>
          </a:blip>
          <a:srcRect l="24975" t="-77" r="-8643" b="77"/>
          <a:stretch/>
        </p:blipFill>
        <p:spPr bwMode="auto">
          <a:xfrm>
            <a:off x="0" y="0"/>
            <a:ext cx="10210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1676400" y="0"/>
            <a:ext cx="7467600" cy="6858000"/>
          </a:xfrm>
          <a:noFill/>
          <a:effectLst>
            <a:softEdge rad="127000"/>
          </a:effectLst>
        </p:spPr>
        <p:txBody>
          <a:bodyPr lIns="91440" tIns="91440" rIns="0" bIns="0"/>
          <a:lstStyle/>
          <a:p>
            <a:pPr marL="0" indent="0">
              <a:buNone/>
            </a:pPr>
            <a:r>
              <a:rPr lang="en-US" sz="4400" dirty="0">
                <a:effectLst>
                  <a:glow rad="127000">
                    <a:srgbClr val="410F05"/>
                  </a:glow>
                </a:effectLst>
              </a:rPr>
              <a:t>Let’s go out one more time.</a:t>
            </a:r>
          </a:p>
          <a:p>
            <a:pPr marL="0" indent="0">
              <a:buNone/>
            </a:pPr>
            <a:r>
              <a:rPr lang="en-US" sz="4400" dirty="0">
                <a:effectLst>
                  <a:glow rad="127000">
                    <a:srgbClr val="410F05"/>
                  </a:glow>
                </a:effectLst>
              </a:rPr>
              <a:t>Let’s reach out for one more soul.</a:t>
            </a:r>
          </a:p>
          <a:p>
            <a:pPr marL="0" indent="0">
              <a:buNone/>
            </a:pPr>
            <a:r>
              <a:rPr lang="en-US" sz="3600" dirty="0">
                <a:effectLst>
                  <a:glow rad="127000">
                    <a:srgbClr val="410F05"/>
                  </a:glow>
                </a:effectLst>
              </a:rPr>
              <a:t>“May we never tire of doing what is good and right before our Lord because in His season we shall bring in a great harvest if we can just persist.” </a:t>
            </a:r>
            <a:r>
              <a:rPr lang="en-US" sz="2000" dirty="0">
                <a:effectLst>
                  <a:glow rad="127000">
                    <a:srgbClr val="410F05"/>
                  </a:glow>
                </a:effectLst>
              </a:rPr>
              <a:t>Gal. 6:9 (VOICE)</a:t>
            </a:r>
          </a:p>
          <a:p>
            <a:pPr marL="0" indent="0">
              <a:buNone/>
            </a:pPr>
            <a:r>
              <a:rPr lang="en-US" sz="3600" dirty="0">
                <a:effectLst>
                  <a:glow rad="127000">
                    <a:srgbClr val="410F05"/>
                  </a:glow>
                </a:effectLst>
              </a:rPr>
              <a:t>“God has been kind enough to trust us with this work. That’s why we never give up.” </a:t>
            </a:r>
            <a:r>
              <a:rPr lang="en-US" sz="2000" dirty="0">
                <a:effectLst>
                  <a:glow rad="127000">
                    <a:srgbClr val="410F05"/>
                  </a:glow>
                </a:effectLst>
              </a:rPr>
              <a:t>2 Cor. 4:1 (CEV)</a:t>
            </a:r>
          </a:p>
        </p:txBody>
      </p:sp>
    </p:spTree>
    <p:custDataLst>
      <p:tags r:id="rId1"/>
    </p:custDataLst>
    <p:extLst>
      <p:ext uri="{BB962C8B-B14F-4D97-AF65-F5344CB8AC3E}">
        <p14:creationId xmlns:p14="http://schemas.microsoft.com/office/powerpoint/2010/main" val="2611248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Woman, behold your son. Son">
            <a:extLst>
              <a:ext uri="{FF2B5EF4-FFF2-40B4-BE49-F238E27FC236}">
                <a16:creationId xmlns:a16="http://schemas.microsoft.com/office/drawing/2014/main" id="{DE0369D8-92B3-4BDC-80BA-40C4E9A290B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0000"/>
                    </a14:imgEffect>
                    <a14:imgEffect>
                      <a14:colorTemperature colorTemp="6159"/>
                    </a14:imgEffect>
                    <a14:imgEffect>
                      <a14:saturation sat="127000"/>
                    </a14:imgEffect>
                    <a14:imgEffect>
                      <a14:brightnessContrast bright="10000" contrast="15000"/>
                    </a14:imgEffect>
                  </a14:imgLayer>
                </a14:imgProps>
              </a:ext>
              <a:ext uri="{28A0092B-C50C-407E-A947-70E740481C1C}">
                <a14:useLocalDpi xmlns:a14="http://schemas.microsoft.com/office/drawing/2010/main" val="0"/>
              </a:ext>
            </a:extLst>
          </a:blip>
          <a:srcRect/>
          <a:stretch>
            <a:fillRect/>
          </a:stretch>
        </p:blipFill>
        <p:spPr bwMode="auto">
          <a:xfrm>
            <a:off x="0" y="-132080"/>
            <a:ext cx="9144000" cy="699008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0"/>
            <a:ext cx="9144000" cy="609599"/>
          </a:xfrm>
          <a:noFill/>
          <a:effectLst>
            <a:softEdge rad="127000"/>
          </a:effectLst>
        </p:spPr>
        <p:txBody>
          <a:bodyPr lIns="91440" tIns="91440" rIns="0" bIns="0"/>
          <a:lstStyle/>
          <a:p>
            <a:pPr marL="0" indent="0" eaLnBrk="1" hangingPunct="1">
              <a:lnSpc>
                <a:spcPct val="90000"/>
              </a:lnSpc>
              <a:buClr>
                <a:schemeClr val="tx1"/>
              </a:buClr>
              <a:buNone/>
            </a:pPr>
            <a:r>
              <a:rPr lang="en-US" sz="3600" b="1" dirty="0"/>
              <a:t>Truth # 2 - </a:t>
            </a:r>
            <a:r>
              <a:rPr lang="en-US" sz="3600" b="1" dirty="0">
                <a:effectLst>
                  <a:glow rad="127000">
                    <a:schemeClr val="bg2"/>
                  </a:glow>
                </a:effectLst>
              </a:rPr>
              <a:t>Jesus honored His Responsibilities</a:t>
            </a:r>
            <a:r>
              <a:rPr lang="en-US" sz="3600" dirty="0">
                <a:effectLst>
                  <a:glow rad="127000">
                    <a:schemeClr val="bg2"/>
                  </a:glow>
                </a:effectLst>
              </a:rPr>
              <a:t> </a:t>
            </a:r>
            <a:endParaRPr lang="en-US" sz="3600" b="1" dirty="0">
              <a:effectLst>
                <a:glow rad="127000">
                  <a:schemeClr val="bg2"/>
                </a:glow>
              </a:effectLst>
            </a:endParaRPr>
          </a:p>
          <a:p>
            <a:pPr marL="0" indent="0" eaLnBrk="1" hangingPunct="1">
              <a:lnSpc>
                <a:spcPct val="90000"/>
              </a:lnSpc>
              <a:buClr>
                <a:schemeClr val="tx1"/>
              </a:buClr>
              <a:buNone/>
            </a:pPr>
            <a:endParaRPr lang="en-US" sz="3200" dirty="0"/>
          </a:p>
        </p:txBody>
      </p:sp>
      <p:sp>
        <p:nvSpPr>
          <p:cNvPr id="4" name="Rectangle 4">
            <a:extLst>
              <a:ext uri="{FF2B5EF4-FFF2-40B4-BE49-F238E27FC236}">
                <a16:creationId xmlns:a16="http://schemas.microsoft.com/office/drawing/2014/main" id="{2F60A293-71F4-43DC-A192-E5B01162B16B}"/>
              </a:ext>
            </a:extLst>
          </p:cNvPr>
          <p:cNvSpPr txBox="1">
            <a:spLocks noChangeArrowheads="1"/>
          </p:cNvSpPr>
          <p:nvPr/>
        </p:nvSpPr>
        <p:spPr bwMode="auto">
          <a:xfrm>
            <a:off x="0" y="1447799"/>
            <a:ext cx="3733800" cy="205740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ct val="90000"/>
              </a:lnSpc>
              <a:buClr>
                <a:schemeClr val="tx1"/>
              </a:buClr>
              <a:buNone/>
            </a:pPr>
            <a:r>
              <a:rPr lang="en-US" sz="3600" kern="0" dirty="0"/>
              <a:t>“</a:t>
            </a:r>
            <a:r>
              <a:rPr lang="en-US" sz="3600" dirty="0"/>
              <a:t>Woman, behold your son. Son, behold your mother.” </a:t>
            </a:r>
            <a:r>
              <a:rPr lang="en-US" sz="2000" dirty="0"/>
              <a:t>Jn. 19:26, 27</a:t>
            </a:r>
          </a:p>
        </p:txBody>
      </p:sp>
      <p:sp>
        <p:nvSpPr>
          <p:cNvPr id="6" name="Rectangle 4">
            <a:extLst>
              <a:ext uri="{FF2B5EF4-FFF2-40B4-BE49-F238E27FC236}">
                <a16:creationId xmlns:a16="http://schemas.microsoft.com/office/drawing/2014/main" id="{4C62A67E-DDF1-40BA-BADC-8E5A5135A8EA}"/>
              </a:ext>
            </a:extLst>
          </p:cNvPr>
          <p:cNvSpPr txBox="1">
            <a:spLocks noChangeArrowheads="1"/>
          </p:cNvSpPr>
          <p:nvPr/>
        </p:nvSpPr>
        <p:spPr bwMode="auto">
          <a:xfrm>
            <a:off x="3886200" y="4724400"/>
            <a:ext cx="5257800" cy="213360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ct val="90000"/>
              </a:lnSpc>
              <a:buClr>
                <a:schemeClr val="tx1"/>
              </a:buClr>
              <a:buNone/>
            </a:pPr>
            <a:r>
              <a:rPr lang="en-US" sz="3600" dirty="0">
                <a:effectLst>
                  <a:glow rad="127000">
                    <a:srgbClr val="000000"/>
                  </a:glow>
                </a:effectLst>
              </a:rPr>
              <a:t>With this, he made sure His youngest disciple and His aging mother would be cared for.</a:t>
            </a:r>
            <a:r>
              <a:rPr lang="en-US" sz="3600" dirty="0"/>
              <a:t>. </a:t>
            </a:r>
          </a:p>
        </p:txBody>
      </p:sp>
    </p:spTree>
    <p:custDataLst>
      <p:tags r:id="rId1"/>
    </p:custDataLst>
    <p:extLst>
      <p:ext uri="{BB962C8B-B14F-4D97-AF65-F5344CB8AC3E}">
        <p14:creationId xmlns:p14="http://schemas.microsoft.com/office/powerpoint/2010/main" val="1644885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working">
            <a:extLst>
              <a:ext uri="{FF2B5EF4-FFF2-40B4-BE49-F238E27FC236}">
                <a16:creationId xmlns:a16="http://schemas.microsoft.com/office/drawing/2014/main" id="{C9612369-9DEC-4422-B914-3758B9AD29A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8000"/>
                    </a14:imgEffect>
                    <a14:imgEffect>
                      <a14:colorTemperature colorTemp="4568"/>
                    </a14:imgEffect>
                    <a14:imgEffect>
                      <a14:saturation sat="141000"/>
                    </a14:imgEffect>
                    <a14:imgEffect>
                      <a14:brightnessContrast bright="-10000" contrast="18000"/>
                    </a14:imgEffect>
                  </a14:imgLayer>
                </a14:imgProps>
              </a:ext>
              <a:ext uri="{28A0092B-C50C-407E-A947-70E740481C1C}">
                <a14:useLocalDpi xmlns:a14="http://schemas.microsoft.com/office/drawing/2010/main" val="0"/>
              </a:ext>
            </a:extLst>
          </a:blip>
          <a:srcRect t="8889"/>
          <a:stretch/>
        </p:blipFill>
        <p:spPr bwMode="auto">
          <a:xfrm>
            <a:off x="0" y="0"/>
            <a:ext cx="9144000" cy="46863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0"/>
            <a:ext cx="9144000" cy="609599"/>
          </a:xfrm>
          <a:noFill/>
          <a:effectLst>
            <a:softEdge rad="127000"/>
          </a:effectLst>
        </p:spPr>
        <p:txBody>
          <a:bodyPr lIns="91440" tIns="91440" rIns="0" bIns="0"/>
          <a:lstStyle/>
          <a:p>
            <a:pPr marL="0" indent="0" algn="ctr" eaLnBrk="1" hangingPunct="1">
              <a:lnSpc>
                <a:spcPct val="90000"/>
              </a:lnSpc>
              <a:buClr>
                <a:schemeClr val="tx1"/>
              </a:buClr>
              <a:buNone/>
            </a:pPr>
            <a:r>
              <a:rPr lang="en-US" sz="3400" b="1" dirty="0">
                <a:effectLst>
                  <a:glow rad="127000">
                    <a:srgbClr val="0D3352"/>
                  </a:glow>
                </a:effectLst>
              </a:rPr>
              <a:t>We too, need to honor our </a:t>
            </a:r>
            <a:r>
              <a:rPr lang="en-US" sz="3400" dirty="0">
                <a:effectLst>
                  <a:glow rad="127000">
                    <a:srgbClr val="0D3352"/>
                  </a:glow>
                </a:effectLst>
              </a:rPr>
              <a:t>r</a:t>
            </a:r>
            <a:r>
              <a:rPr lang="en-US" sz="3400" b="1" dirty="0">
                <a:effectLst>
                  <a:glow rad="127000">
                    <a:srgbClr val="0D3352"/>
                  </a:glow>
                </a:effectLst>
              </a:rPr>
              <a:t>esponsibilities.</a:t>
            </a:r>
            <a:r>
              <a:rPr lang="en-US" sz="3400" dirty="0">
                <a:effectLst>
                  <a:glow rad="127000">
                    <a:srgbClr val="0D3352"/>
                  </a:glow>
                </a:effectLst>
              </a:rPr>
              <a:t> </a:t>
            </a:r>
            <a:endParaRPr lang="en-US" sz="3400" b="1" dirty="0">
              <a:effectLst>
                <a:glow rad="127000">
                  <a:srgbClr val="0D3352"/>
                </a:glow>
              </a:effectLst>
            </a:endParaRPr>
          </a:p>
          <a:p>
            <a:pPr marL="0" indent="0" eaLnBrk="1" hangingPunct="1">
              <a:lnSpc>
                <a:spcPct val="90000"/>
              </a:lnSpc>
              <a:buClr>
                <a:schemeClr val="tx1"/>
              </a:buClr>
              <a:buNone/>
            </a:pPr>
            <a:endParaRPr lang="en-US" sz="3200" dirty="0"/>
          </a:p>
        </p:txBody>
      </p:sp>
      <p:sp>
        <p:nvSpPr>
          <p:cNvPr id="4" name="Rectangle 4">
            <a:extLst>
              <a:ext uri="{FF2B5EF4-FFF2-40B4-BE49-F238E27FC236}">
                <a16:creationId xmlns:a16="http://schemas.microsoft.com/office/drawing/2014/main" id="{2F60A293-71F4-43DC-A192-E5B01162B16B}"/>
              </a:ext>
            </a:extLst>
          </p:cNvPr>
          <p:cNvSpPr txBox="1">
            <a:spLocks noChangeArrowheads="1"/>
          </p:cNvSpPr>
          <p:nvPr/>
        </p:nvSpPr>
        <p:spPr bwMode="auto">
          <a:xfrm>
            <a:off x="0" y="4572000"/>
            <a:ext cx="9220200" cy="289560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“But if someone does not provide for his own, especially his own family, he has denied the faith and is worse than an unbeliever.” </a:t>
            </a:r>
            <a:r>
              <a:rPr lang="en-US" sz="2000" dirty="0"/>
              <a:t>1 Tim. 5:8 (NET)</a:t>
            </a:r>
          </a:p>
        </p:txBody>
      </p:sp>
    </p:spTree>
    <p:custDataLst>
      <p:tags r:id="rId1"/>
    </p:custDataLst>
    <p:extLst>
      <p:ext uri="{BB962C8B-B14F-4D97-AF65-F5344CB8AC3E}">
        <p14:creationId xmlns:p14="http://schemas.microsoft.com/office/powerpoint/2010/main" val="157503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a:extLst>
              <a:ext uri="{FF2B5EF4-FFF2-40B4-BE49-F238E27FC236}">
                <a16:creationId xmlns:a16="http://schemas.microsoft.com/office/drawing/2014/main" id="{BF8BA152-4015-4804-BED1-B6A1208D0B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4000"/>
                    </a14:imgEffect>
                    <a14:imgEffect>
                      <a14:colorTemperature colorTemp="7297"/>
                    </a14:imgEffect>
                    <a14:imgEffect>
                      <a14:saturation sat="122000"/>
                    </a14:imgEffect>
                    <a14:imgEffect>
                      <a14:brightnessContrast bright="2000" contrast="16000"/>
                    </a14:imgEffect>
                  </a14:imgLayer>
                </a14:imgProps>
              </a:ext>
              <a:ext uri="{28A0092B-C50C-407E-A947-70E740481C1C}">
                <a14:useLocalDpi xmlns:a14="http://schemas.microsoft.com/office/drawing/2010/main" val="0"/>
              </a:ext>
            </a:extLst>
          </a:blip>
          <a:srcRect/>
          <a:stretch>
            <a:fillRect/>
          </a:stretch>
        </p:blipFill>
        <p:spPr bwMode="auto">
          <a:xfrm>
            <a:off x="-10510" y="0"/>
            <a:ext cx="9144000" cy="438678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4267200"/>
            <a:ext cx="9133490" cy="2590800"/>
          </a:xfrm>
          <a:noFill/>
          <a:effectLst>
            <a:softEdge rad="127000"/>
          </a:effectLst>
        </p:spPr>
        <p:txBody>
          <a:bodyPr lIns="91440" tIns="91440" rIns="0" bIns="0"/>
          <a:lstStyle/>
          <a:p>
            <a:pPr marL="0" indent="0">
              <a:buNone/>
            </a:pPr>
            <a:r>
              <a:rPr lang="en-US" sz="4000" dirty="0"/>
              <a:t>“He that is faithful with little is faithful also with much, and he that is unjust with little is unjust also with much.” </a:t>
            </a:r>
            <a:r>
              <a:rPr lang="en-US" sz="2000" dirty="0"/>
              <a:t>LK. 16:10 (JUB)</a:t>
            </a:r>
          </a:p>
          <a:p>
            <a:pPr marL="0" indent="0">
              <a:buNone/>
            </a:pPr>
            <a:endParaRPr lang="en-US" sz="3600" dirty="0"/>
          </a:p>
          <a:p>
            <a:pPr marL="0" indent="0" eaLnBrk="1" hangingPunct="1">
              <a:lnSpc>
                <a:spcPct val="90000"/>
              </a:lnSpc>
              <a:buClr>
                <a:schemeClr val="tx1"/>
              </a:buClr>
              <a:buNone/>
            </a:pPr>
            <a:endParaRPr lang="en-US" sz="3200" dirty="0"/>
          </a:p>
        </p:txBody>
      </p:sp>
    </p:spTree>
    <p:custDataLst>
      <p:tags r:id="rId1"/>
    </p:custDataLst>
    <p:extLst>
      <p:ext uri="{BB962C8B-B14F-4D97-AF65-F5344CB8AC3E}">
        <p14:creationId xmlns:p14="http://schemas.microsoft.com/office/powerpoint/2010/main" val="28386427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go to the ant">
            <a:extLst>
              <a:ext uri="{FF2B5EF4-FFF2-40B4-BE49-F238E27FC236}">
                <a16:creationId xmlns:a16="http://schemas.microsoft.com/office/drawing/2014/main" id="{10098ADD-76FA-4519-9270-BEC708D0BAE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2000"/>
                    </a14:imgEffect>
                    <a14:imgEffect>
                      <a14:colorTemperature colorTemp="5136"/>
                    </a14:imgEffect>
                    <a14:imgEffect>
                      <a14:saturation sat="170000"/>
                    </a14:imgEffect>
                    <a14:imgEffect>
                      <a14:brightnessContrast contrast="14000"/>
                    </a14:imgEffect>
                  </a14:imgLayer>
                </a14:imgProps>
              </a:ext>
              <a:ext uri="{28A0092B-C50C-407E-A947-70E740481C1C}">
                <a14:useLocalDpi xmlns:a14="http://schemas.microsoft.com/office/drawing/2010/main" val="0"/>
              </a:ext>
            </a:extLst>
          </a:blip>
          <a:srcRect t="35615" b="23044"/>
          <a:stretch/>
        </p:blipFill>
        <p:spPr bwMode="auto">
          <a:xfrm>
            <a:off x="0" y="0"/>
            <a:ext cx="9144000" cy="2117835"/>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1828800"/>
            <a:ext cx="9144000" cy="5029200"/>
          </a:xfrm>
          <a:noFill/>
          <a:effectLst>
            <a:softEdge rad="127000"/>
          </a:effectLst>
        </p:spPr>
        <p:txBody>
          <a:bodyPr lIns="91440" tIns="91440" rIns="0" bIns="0"/>
          <a:lstStyle/>
          <a:p>
            <a:pPr marL="0" indent="0">
              <a:buNone/>
            </a:pPr>
            <a:r>
              <a:rPr lang="en-US" sz="3200" dirty="0">
                <a:effectLst>
                  <a:glow rad="127000">
                    <a:schemeClr val="bg2"/>
                  </a:glow>
                </a:effectLst>
              </a:rPr>
              <a:t>“You lazy fool, look at an ant. Watch it closely; let it teach you a thing or two. Nobody has to tell it what to do. All summer it stores up food; at harvest it stockpiles provisions. So how long are you going to laze around doing nothing? How long before you get out of bed? A nap here, a nap there, a day off here, a day off there, sit back, take it easy—do you know what comes next? Just this: You can look forward to a dirt-poor life…” </a:t>
            </a:r>
            <a:r>
              <a:rPr lang="en-US" sz="2000" dirty="0" err="1">
                <a:effectLst>
                  <a:glow rad="127000">
                    <a:schemeClr val="bg2"/>
                  </a:glow>
                </a:effectLst>
              </a:rPr>
              <a:t>Pv</a:t>
            </a:r>
            <a:r>
              <a:rPr lang="en-US" sz="2000" dirty="0">
                <a:effectLst>
                  <a:glow rad="127000">
                    <a:schemeClr val="bg2"/>
                  </a:glow>
                </a:effectLst>
              </a:rPr>
              <a:t>. 6:6-11 (MSG)</a:t>
            </a:r>
          </a:p>
        </p:txBody>
      </p:sp>
    </p:spTree>
    <p:custDataLst>
      <p:tags r:id="rId1"/>
    </p:custDataLst>
    <p:extLst>
      <p:ext uri="{BB962C8B-B14F-4D97-AF65-F5344CB8AC3E}">
        <p14:creationId xmlns:p14="http://schemas.microsoft.com/office/powerpoint/2010/main" val="5681926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0" y="0"/>
            <a:ext cx="9144000" cy="609599"/>
          </a:xfrm>
          <a:noFill/>
          <a:effectLst>
            <a:softEdge rad="127000"/>
          </a:effectLst>
        </p:spPr>
        <p:txBody>
          <a:bodyPr lIns="91440" tIns="91440" rIns="0" bIns="0"/>
          <a:lstStyle/>
          <a:p>
            <a:pPr marL="0" indent="0" algn="ctr">
              <a:lnSpc>
                <a:spcPct val="90000"/>
              </a:lnSpc>
              <a:buClr>
                <a:schemeClr val="tx1"/>
              </a:buClr>
              <a:buNone/>
            </a:pPr>
            <a:r>
              <a:rPr lang="en-US" sz="3200" b="1" dirty="0"/>
              <a:t>Truth # 3 - </a:t>
            </a:r>
            <a:r>
              <a:rPr lang="en-US" sz="3200" dirty="0"/>
              <a:t>Jesus Yearned for Nearness to God</a:t>
            </a:r>
          </a:p>
          <a:p>
            <a:pPr marL="0" indent="0" algn="ctr" eaLnBrk="1" hangingPunct="1">
              <a:lnSpc>
                <a:spcPct val="90000"/>
              </a:lnSpc>
              <a:buClr>
                <a:schemeClr val="tx1"/>
              </a:buClr>
              <a:buNone/>
            </a:pPr>
            <a:endParaRPr lang="en-US" sz="3200" b="1" dirty="0"/>
          </a:p>
          <a:p>
            <a:pPr marL="0" indent="0" eaLnBrk="1" hangingPunct="1">
              <a:lnSpc>
                <a:spcPct val="90000"/>
              </a:lnSpc>
              <a:buClr>
                <a:schemeClr val="tx1"/>
              </a:buClr>
              <a:buNone/>
            </a:pPr>
            <a:endParaRPr lang="en-US" sz="3200" dirty="0"/>
          </a:p>
        </p:txBody>
      </p:sp>
      <p:pic>
        <p:nvPicPr>
          <p:cNvPr id="1026" name="Picture 2" descr="Image result for my god my god">
            <a:extLst>
              <a:ext uri="{FF2B5EF4-FFF2-40B4-BE49-F238E27FC236}">
                <a16:creationId xmlns:a16="http://schemas.microsoft.com/office/drawing/2014/main" id="{ABBB38A3-E6EE-4C25-8FAE-4326BEDDC7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6000"/>
                    </a14:imgEffect>
                    <a14:imgEffect>
                      <a14:colorTemperature colorTemp="7069"/>
                    </a14:imgEffect>
                    <a14:imgEffect>
                      <a14:saturation sat="138000"/>
                    </a14:imgEffect>
                    <a14:imgEffect>
                      <a14:brightnessContrast bright="16000" contrast="20000"/>
                    </a14:imgEffect>
                  </a14:imgLayer>
                </a14:imgProps>
              </a:ext>
              <a:ext uri="{28A0092B-C50C-407E-A947-70E740481C1C}">
                <a14:useLocalDpi xmlns:a14="http://schemas.microsoft.com/office/drawing/2010/main" val="0"/>
              </a:ext>
            </a:extLst>
          </a:blip>
          <a:srcRect/>
          <a:stretch>
            <a:fillRect/>
          </a:stretch>
        </p:blipFill>
        <p:spPr bwMode="auto">
          <a:xfrm>
            <a:off x="-28222" y="609599"/>
            <a:ext cx="9144000" cy="3962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y god my god why">
            <a:extLst>
              <a:ext uri="{FF2B5EF4-FFF2-40B4-BE49-F238E27FC236}">
                <a16:creationId xmlns:a16="http://schemas.microsoft.com/office/drawing/2014/main" id="{19C28C96-8DDB-47BA-9060-4853D36C81F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49000"/>
                    </a14:imgEffect>
                    <a14:imgEffect>
                      <a14:colorTemperature colorTemp="9341"/>
                    </a14:imgEffect>
                    <a14:imgEffect>
                      <a14:saturation sat="187000"/>
                    </a14:imgEffect>
                    <a14:imgEffect>
                      <a14:brightnessContrast bright="-22000" contrast="53000"/>
                    </a14:imgEffect>
                  </a14:imgLayer>
                </a14:imgProps>
              </a:ext>
              <a:ext uri="{28A0092B-C50C-407E-A947-70E740481C1C}">
                <a14:useLocalDpi xmlns:a14="http://schemas.microsoft.com/office/drawing/2010/main" val="0"/>
              </a:ext>
            </a:extLst>
          </a:blip>
          <a:srcRect l="270" t="81958" r="-270" b="-268"/>
          <a:stretch/>
        </p:blipFill>
        <p:spPr bwMode="auto">
          <a:xfrm>
            <a:off x="28222" y="4572000"/>
            <a:ext cx="9115778" cy="228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912470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oneliness dark">
            <a:extLst>
              <a:ext uri="{FF2B5EF4-FFF2-40B4-BE49-F238E27FC236}">
                <a16:creationId xmlns:a16="http://schemas.microsoft.com/office/drawing/2014/main" id="{1F655BC6-D5E6-4CCD-A1AF-EDF6C8F2CC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0000"/>
                    </a14:imgEffect>
                    <a14:imgEffect>
                      <a14:colorTemperature colorTemp="6840"/>
                    </a14:imgEffect>
                    <a14:imgEffect>
                      <a14:saturation sat="169000"/>
                    </a14:imgEffect>
                    <a14:imgEffect>
                      <a14:brightnessContrast bright="-2000" contrast="20000"/>
                    </a14:imgEffect>
                  </a14:imgLayer>
                </a14:imgProps>
              </a:ext>
              <a:ext uri="{28A0092B-C50C-407E-A947-70E740481C1C}">
                <a14:useLocalDpi xmlns:a14="http://schemas.microsoft.com/office/drawing/2010/main" val="0"/>
              </a:ext>
            </a:extLst>
          </a:blip>
          <a:srcRect t="3283"/>
          <a:stretch/>
        </p:blipFill>
        <p:spPr bwMode="auto">
          <a:xfrm>
            <a:off x="0" y="0"/>
            <a:ext cx="9118600" cy="5857919"/>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0"/>
            <a:ext cx="9144000" cy="1219200"/>
          </a:xfrm>
          <a:noFill/>
          <a:effectLst>
            <a:softEdge rad="127000"/>
          </a:effectLst>
        </p:spPr>
        <p:txBody>
          <a:bodyPr lIns="91440" tIns="91440" rIns="0" bIns="0"/>
          <a:lstStyle/>
          <a:p>
            <a:pPr marL="0" indent="0">
              <a:lnSpc>
                <a:spcPct val="90000"/>
              </a:lnSpc>
              <a:buClr>
                <a:schemeClr val="tx1"/>
              </a:buClr>
              <a:buNone/>
            </a:pPr>
            <a:r>
              <a:rPr lang="en-US" sz="4000" b="1" dirty="0"/>
              <a:t>The Greek word for “forsaken” means “Left Alone.”</a:t>
            </a:r>
            <a:endParaRPr lang="en-US" sz="4000" dirty="0"/>
          </a:p>
          <a:p>
            <a:pPr marL="0" indent="0" algn="ctr" eaLnBrk="1" hangingPunct="1">
              <a:lnSpc>
                <a:spcPct val="90000"/>
              </a:lnSpc>
              <a:buClr>
                <a:schemeClr val="tx1"/>
              </a:buClr>
              <a:buNone/>
            </a:pPr>
            <a:endParaRPr lang="en-US" sz="3200" b="1" dirty="0"/>
          </a:p>
          <a:p>
            <a:pPr marL="0" indent="0" eaLnBrk="1" hangingPunct="1">
              <a:lnSpc>
                <a:spcPct val="90000"/>
              </a:lnSpc>
              <a:buClr>
                <a:schemeClr val="tx1"/>
              </a:buClr>
              <a:buNone/>
            </a:pPr>
            <a:endParaRPr lang="en-US" sz="3200" dirty="0"/>
          </a:p>
        </p:txBody>
      </p:sp>
      <p:sp>
        <p:nvSpPr>
          <p:cNvPr id="6" name="Rectangle 4">
            <a:extLst>
              <a:ext uri="{FF2B5EF4-FFF2-40B4-BE49-F238E27FC236}">
                <a16:creationId xmlns:a16="http://schemas.microsoft.com/office/drawing/2014/main" id="{0CF35BF9-A3E0-4467-B8E9-7807A3C7AF80}"/>
              </a:ext>
            </a:extLst>
          </p:cNvPr>
          <p:cNvSpPr txBox="1">
            <a:spLocks noChangeArrowheads="1"/>
          </p:cNvSpPr>
          <p:nvPr/>
        </p:nvSpPr>
        <p:spPr bwMode="auto">
          <a:xfrm>
            <a:off x="0" y="4953000"/>
            <a:ext cx="9118600" cy="19050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Although Jesus was one with the Father, in some palpable sense, He felt left alone for the first time in eternal history</a:t>
            </a:r>
            <a:r>
              <a:rPr lang="en-US" dirty="0"/>
              <a:t>. </a:t>
            </a:r>
          </a:p>
          <a:p>
            <a:pPr marL="0" indent="0" algn="ctr">
              <a:lnSpc>
                <a:spcPct val="90000"/>
              </a:lnSpc>
              <a:buClr>
                <a:schemeClr val="tx1"/>
              </a:buClr>
              <a:buFont typeface="Wingdings" pitchFamily="2" charset="2"/>
              <a:buNone/>
            </a:pPr>
            <a:endParaRPr lang="en-US" sz="3200" kern="0" dirty="0"/>
          </a:p>
          <a:p>
            <a:pPr marL="0" indent="0">
              <a:lnSpc>
                <a:spcPct val="90000"/>
              </a:lnSpc>
              <a:buClr>
                <a:schemeClr val="tx1"/>
              </a:buClr>
              <a:buFont typeface="Wingdings" pitchFamily="2" charset="2"/>
              <a:buNone/>
            </a:pPr>
            <a:endParaRPr lang="en-US" sz="3200" kern="0" dirty="0"/>
          </a:p>
        </p:txBody>
      </p:sp>
    </p:spTree>
    <p:custDataLst>
      <p:tags r:id="rId1"/>
    </p:custDataLst>
    <p:extLst>
      <p:ext uri="{BB962C8B-B14F-4D97-AF65-F5344CB8AC3E}">
        <p14:creationId xmlns:p14="http://schemas.microsoft.com/office/powerpoint/2010/main" val="3367073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dirty="0"/>
              <a:t>Note: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2"/>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endParaRPr lang="en-US" sz="1600" dirty="0">
              <a:latin typeface="Arial" charset="0"/>
            </a:endParaRPr>
          </a:p>
          <a:p>
            <a:pPr marL="342900" indent="-342900" eaLnBrk="1" hangingPunct="1">
              <a:lnSpc>
                <a:spcPct val="90000"/>
              </a:lnSpc>
              <a:spcBef>
                <a:spcPct val="20000"/>
              </a:spcBef>
              <a:buClr>
                <a:schemeClr val="accent2"/>
              </a:buClr>
              <a:buSzPct val="75000"/>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http://campaignkerusso.org/?p=16326</a:t>
            </a:r>
            <a:r>
              <a:rPr lang="en-US" sz="2400" b="1" dirty="0">
                <a:latin typeface="Arial" charset="0"/>
              </a:rPr>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288874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990C97B1-2929-4128-8B1E-ED951C25D89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8000"/>
                    </a14:imgEffect>
                    <a14:imgEffect>
                      <a14:colorTemperature colorTemp="9000"/>
                    </a14:imgEffect>
                    <a14:imgEffect>
                      <a14:saturation sat="141000"/>
                    </a14:imgEffect>
                    <a14:imgEffect>
                      <a14:brightnessContrast bright="4000" contrast="22000"/>
                    </a14:imgEffect>
                  </a14:imgLayer>
                </a14:imgProps>
              </a:ext>
              <a:ext uri="{28A0092B-C50C-407E-A947-70E740481C1C}">
                <a14:useLocalDpi xmlns:a14="http://schemas.microsoft.com/office/drawing/2010/main" val="0"/>
              </a:ext>
            </a:extLst>
          </a:blip>
          <a:srcRect/>
          <a:stretch>
            <a:fillRect/>
          </a:stretch>
        </p:blipFill>
        <p:spPr bwMode="auto">
          <a:xfrm>
            <a:off x="-177318" y="-76200"/>
            <a:ext cx="9295918" cy="4895850"/>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75718" y="-76200"/>
            <a:ext cx="9295918" cy="1600200"/>
          </a:xfrm>
          <a:noFill/>
          <a:effectLst>
            <a:softEdge rad="127000"/>
          </a:effectLst>
        </p:spPr>
        <p:txBody>
          <a:bodyPr lIns="91440" tIns="91440" rIns="0" bIns="0"/>
          <a:lstStyle/>
          <a:p>
            <a:pPr marL="0" indent="0">
              <a:lnSpc>
                <a:spcPts val="3900"/>
              </a:lnSpc>
              <a:buClr>
                <a:schemeClr val="tx1"/>
              </a:buClr>
              <a:buNone/>
            </a:pPr>
            <a:r>
              <a:rPr lang="en-US" sz="3400" dirty="0">
                <a:effectLst>
                  <a:glow rad="127000">
                    <a:schemeClr val="bg2"/>
                  </a:glow>
                </a:effectLst>
              </a:rPr>
              <a:t>Jesus was both a natural man &amp; an eternal being. Like us, He walked in obedience, listening to His Father’s directives.</a:t>
            </a:r>
          </a:p>
          <a:p>
            <a:pPr marL="0" indent="0" algn="ctr" eaLnBrk="1" hangingPunct="1">
              <a:lnSpc>
                <a:spcPct val="90000"/>
              </a:lnSpc>
              <a:buClr>
                <a:schemeClr val="tx1"/>
              </a:buClr>
              <a:buNone/>
            </a:pPr>
            <a:endParaRPr lang="en-US" sz="3200" b="1" dirty="0"/>
          </a:p>
          <a:p>
            <a:pPr marL="0" indent="0" eaLnBrk="1" hangingPunct="1">
              <a:lnSpc>
                <a:spcPct val="90000"/>
              </a:lnSpc>
              <a:buClr>
                <a:schemeClr val="tx1"/>
              </a:buClr>
              <a:buNone/>
            </a:pPr>
            <a:endParaRPr lang="en-US" sz="3200" dirty="0"/>
          </a:p>
        </p:txBody>
      </p:sp>
      <p:sp>
        <p:nvSpPr>
          <p:cNvPr id="6" name="Rectangle 4">
            <a:extLst>
              <a:ext uri="{FF2B5EF4-FFF2-40B4-BE49-F238E27FC236}">
                <a16:creationId xmlns:a16="http://schemas.microsoft.com/office/drawing/2014/main" id="{0CF35BF9-A3E0-4467-B8E9-7807A3C7AF80}"/>
              </a:ext>
            </a:extLst>
          </p:cNvPr>
          <p:cNvSpPr txBox="1">
            <a:spLocks noChangeArrowheads="1"/>
          </p:cNvSpPr>
          <p:nvPr/>
        </p:nvSpPr>
        <p:spPr bwMode="auto">
          <a:xfrm>
            <a:off x="0" y="4648200"/>
            <a:ext cx="9118600" cy="22098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a:t>“But Jesus answered, “I assure you that the Son can do nothing alone. He does only what he sees his Father doing. The Son does the same things that the Father does</a:t>
            </a:r>
            <a:r>
              <a:rPr lang="en-US" sz="2000" dirty="0"/>
              <a:t>.” Jn. 5:19 (ERV)</a:t>
            </a:r>
            <a:endParaRPr lang="en-US" sz="2000" kern="0" dirty="0"/>
          </a:p>
          <a:p>
            <a:pPr marL="0" indent="0">
              <a:lnSpc>
                <a:spcPct val="90000"/>
              </a:lnSpc>
              <a:buClr>
                <a:schemeClr val="tx1"/>
              </a:buClr>
              <a:buFont typeface="Wingdings" pitchFamily="2" charset="2"/>
              <a:buNone/>
            </a:pPr>
            <a:endParaRPr lang="en-US" sz="3200" kern="0" dirty="0"/>
          </a:p>
        </p:txBody>
      </p:sp>
    </p:spTree>
    <p:custDataLst>
      <p:tags r:id="rId1"/>
    </p:custDataLst>
    <p:extLst>
      <p:ext uri="{BB962C8B-B14F-4D97-AF65-F5344CB8AC3E}">
        <p14:creationId xmlns:p14="http://schemas.microsoft.com/office/powerpoint/2010/main" val="1604127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5029200" y="-76200"/>
            <a:ext cx="4114800" cy="6934200"/>
          </a:xfrm>
          <a:noFill/>
          <a:effectLst>
            <a:softEdge rad="127000"/>
          </a:effectLst>
        </p:spPr>
        <p:txBody>
          <a:bodyPr lIns="91440" tIns="91440" rIns="0" bIns="0"/>
          <a:lstStyle/>
          <a:p>
            <a:pPr marL="0" indent="0">
              <a:buNone/>
            </a:pPr>
            <a:r>
              <a:rPr lang="en-US" sz="3600" dirty="0"/>
              <a:t>“I can do nothing alone. I judge only the way I am told…” </a:t>
            </a:r>
            <a:r>
              <a:rPr lang="en-US" sz="2000" dirty="0"/>
              <a:t>Jn. 5:30 (ICB)</a:t>
            </a:r>
          </a:p>
          <a:p>
            <a:pPr marL="0" indent="0">
              <a:buNone/>
            </a:pPr>
            <a:endParaRPr lang="en-US" sz="2000" dirty="0"/>
          </a:p>
          <a:p>
            <a:pPr marL="0" indent="0">
              <a:buNone/>
            </a:pPr>
            <a:r>
              <a:rPr lang="en-US" sz="3600" dirty="0"/>
              <a:t>“But if I judge, I judge truthfully. When I judge, I am not alone. The Father who sent me is with me.” </a:t>
            </a:r>
          </a:p>
          <a:p>
            <a:pPr marL="0" indent="0" algn="r">
              <a:buNone/>
            </a:pPr>
            <a:r>
              <a:rPr lang="en-US" sz="2000" dirty="0"/>
              <a:t>Jn. 8:16 (ICB)</a:t>
            </a:r>
          </a:p>
          <a:p>
            <a:endParaRPr lang="en-US" sz="3600" dirty="0"/>
          </a:p>
          <a:p>
            <a:pPr marL="0" indent="0" eaLnBrk="1" hangingPunct="1">
              <a:lnSpc>
                <a:spcPct val="90000"/>
              </a:lnSpc>
              <a:buClr>
                <a:schemeClr val="tx1"/>
              </a:buClr>
              <a:buNone/>
            </a:pPr>
            <a:endParaRPr lang="en-US" sz="3200" dirty="0"/>
          </a:p>
        </p:txBody>
      </p:sp>
      <p:pic>
        <p:nvPicPr>
          <p:cNvPr id="4098" name="Picture 2" descr="Image result for jesus listening">
            <a:extLst>
              <a:ext uri="{FF2B5EF4-FFF2-40B4-BE49-F238E27FC236}">
                <a16:creationId xmlns:a16="http://schemas.microsoft.com/office/drawing/2014/main" id="{36B717C7-317A-4D3B-B2E7-1AC9A8AFDE1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8000"/>
                    </a14:imgEffect>
                    <a14:imgEffect>
                      <a14:colorTemperature colorTemp="6400"/>
                    </a14:imgEffect>
                    <a14:imgEffect>
                      <a14:saturation sat="109000"/>
                    </a14:imgEffect>
                    <a14:imgEffect>
                      <a14:brightnessContrast bright="6000" contrast="18000"/>
                    </a14:imgEffect>
                  </a14:imgLayer>
                </a14:imgProps>
              </a:ext>
              <a:ext uri="{28A0092B-C50C-407E-A947-70E740481C1C}">
                <a14:useLocalDpi xmlns:a14="http://schemas.microsoft.com/office/drawing/2010/main" val="0"/>
              </a:ext>
            </a:extLst>
          </a:blip>
          <a:srcRect r="17564"/>
          <a:stretch/>
        </p:blipFill>
        <p:spPr bwMode="auto">
          <a:xfrm>
            <a:off x="-15240" y="-30480"/>
            <a:ext cx="5044440" cy="68884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366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2" end="2"/>
                                            </p:txEl>
                                          </p:spTgt>
                                        </p:tgtEl>
                                        <p:attrNameLst>
                                          <p:attrName>style.visibility</p:attrName>
                                        </p:attrNameLst>
                                      </p:cBhvr>
                                      <p:to>
                                        <p:strVal val="visible"/>
                                      </p:to>
                                    </p:set>
                                    <p:anim calcmode="lin" valueType="num">
                                      <p:cBhvr additive="base">
                                        <p:cTn id="7"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0">
                                            <p:txEl>
                                              <p:pRg st="3" end="3"/>
                                            </p:txEl>
                                          </p:spTgt>
                                        </p:tgtEl>
                                        <p:attrNameLst>
                                          <p:attrName>style.visibility</p:attrName>
                                        </p:attrNameLst>
                                      </p:cBhvr>
                                      <p:to>
                                        <p:strVal val="visible"/>
                                      </p:to>
                                    </p:set>
                                    <p:anim calcmode="lin" valueType="num">
                                      <p:cBhvr additive="base">
                                        <p:cTn id="11"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jesus christ">
            <a:extLst>
              <a:ext uri="{FF2B5EF4-FFF2-40B4-BE49-F238E27FC236}">
                <a16:creationId xmlns:a16="http://schemas.microsoft.com/office/drawing/2014/main" id="{6B520E91-3644-477C-BA7D-BD0915C1E0B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0000"/>
                    </a14:imgEffect>
                    <a14:imgEffect>
                      <a14:colorTemperature colorTemp="6841"/>
                    </a14:imgEffect>
                    <a14:imgEffect>
                      <a14:saturation sat="193000"/>
                    </a14:imgEffect>
                    <a14:imgEffect>
                      <a14:brightnessContrast bright="-4000" contrast="26000"/>
                    </a14:imgEffect>
                  </a14:imgLayer>
                </a14:imgProps>
              </a:ext>
              <a:ext uri="{28A0092B-C50C-407E-A947-70E740481C1C}">
                <a14:useLocalDpi xmlns:a14="http://schemas.microsoft.com/office/drawing/2010/main" val="0"/>
              </a:ext>
            </a:extLst>
          </a:blip>
          <a:srcRect r="13506"/>
          <a:stretch/>
        </p:blipFill>
        <p:spPr bwMode="auto">
          <a:xfrm>
            <a:off x="0" y="0"/>
            <a:ext cx="9175531" cy="6863255"/>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76200"/>
            <a:ext cx="5181600" cy="6934200"/>
          </a:xfrm>
          <a:noFill/>
          <a:effectLst>
            <a:softEdge rad="127000"/>
          </a:effectLst>
        </p:spPr>
        <p:txBody>
          <a:bodyPr lIns="91440" tIns="91440" rIns="0" bIns="0"/>
          <a:lstStyle/>
          <a:p>
            <a:pPr marL="0" indent="0">
              <a:buNone/>
            </a:pPr>
            <a:r>
              <a:rPr lang="en-US" sz="4800" dirty="0">
                <a:effectLst>
                  <a:glow rad="127000">
                    <a:srgbClr val="1B4261"/>
                  </a:glow>
                </a:effectLst>
              </a:rPr>
              <a:t>That is how Jesus navigated Earth… listening to the Father’s constant voice.</a:t>
            </a:r>
          </a:p>
          <a:p>
            <a:pPr marL="0" indent="0">
              <a:buNone/>
            </a:pPr>
            <a:r>
              <a:rPr lang="en-US" sz="4800" dirty="0">
                <a:effectLst>
                  <a:glow rad="127000">
                    <a:srgbClr val="1B4261"/>
                  </a:glow>
                </a:effectLst>
              </a:rPr>
              <a:t>But now, for a moment, the Father was silent. </a:t>
            </a:r>
          </a:p>
        </p:txBody>
      </p:sp>
    </p:spTree>
    <p:custDataLst>
      <p:tags r:id="rId1"/>
    </p:custDataLst>
    <p:extLst>
      <p:ext uri="{BB962C8B-B14F-4D97-AF65-F5344CB8AC3E}">
        <p14:creationId xmlns:p14="http://schemas.microsoft.com/office/powerpoint/2010/main" val="1674171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1" end="1"/>
                                            </p:txEl>
                                          </p:spTgt>
                                        </p:tgtEl>
                                        <p:attrNameLst>
                                          <p:attrName>style.visibility</p:attrName>
                                        </p:attrNameLst>
                                      </p:cBhvr>
                                      <p:to>
                                        <p:strVal val="visible"/>
                                      </p:to>
                                    </p:set>
                                    <p:anim calcmode="lin" valueType="num">
                                      <p:cBhvr additive="base">
                                        <p:cTn id="7"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stoning jesus">
            <a:extLst>
              <a:ext uri="{FF2B5EF4-FFF2-40B4-BE49-F238E27FC236}">
                <a16:creationId xmlns:a16="http://schemas.microsoft.com/office/drawing/2014/main" id="{84C66585-F6CE-40BC-854C-750B2E7AF6D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4000"/>
                    </a14:imgEffect>
                    <a14:imgEffect>
                      <a14:colorTemperature colorTemp="6047"/>
                    </a14:imgEffect>
                    <a14:imgEffect>
                      <a14:saturation sat="109000"/>
                    </a14:imgEffect>
                    <a14:imgEffect>
                      <a14:brightnessContrast bright="12000" contrast="40000"/>
                    </a14:imgEffect>
                  </a14:imgLayer>
                </a14:imgProps>
              </a:ext>
              <a:ext uri="{28A0092B-C50C-407E-A947-70E740481C1C}">
                <a14:useLocalDpi xmlns:a14="http://schemas.microsoft.com/office/drawing/2010/main" val="0"/>
              </a:ext>
            </a:extLst>
          </a:blip>
          <a:srcRect/>
          <a:stretch>
            <a:fillRect/>
          </a:stretch>
        </p:blipFill>
        <p:spPr bwMode="auto">
          <a:xfrm>
            <a:off x="-140970" y="-152400"/>
            <a:ext cx="9444990" cy="5105400"/>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3810000"/>
            <a:ext cx="9144000" cy="3048000"/>
          </a:xfrm>
          <a:noFill/>
          <a:effectLst>
            <a:softEdge rad="127000"/>
          </a:effectLst>
        </p:spPr>
        <p:txBody>
          <a:bodyPr lIns="91440" tIns="91440" rIns="0" bIns="0"/>
          <a:lstStyle/>
          <a:p>
            <a:pPr marL="0" indent="0">
              <a:buNone/>
            </a:pPr>
            <a:r>
              <a:rPr lang="en-US" sz="3600" dirty="0">
                <a:effectLst>
                  <a:glow rad="127000">
                    <a:srgbClr val="000000"/>
                  </a:glow>
                </a:effectLst>
              </a:rPr>
              <a:t>The Father had always rescued the Son.</a:t>
            </a:r>
          </a:p>
          <a:p>
            <a:pPr marL="0" indent="0">
              <a:lnSpc>
                <a:spcPts val="4100"/>
              </a:lnSpc>
              <a:spcBef>
                <a:spcPts val="2400"/>
              </a:spcBef>
              <a:buNone/>
            </a:pPr>
            <a:r>
              <a:rPr lang="en-US" sz="3600" dirty="0">
                <a:effectLst>
                  <a:glow rad="127000">
                    <a:schemeClr val="bg2"/>
                  </a:glow>
                </a:effectLst>
              </a:rPr>
              <a:t>“At that point the Jewish leaders picked </a:t>
            </a:r>
            <a:r>
              <a:rPr lang="en-US" sz="3600" dirty="0"/>
              <a:t>up stones to kill him. But Jesus was hidden from them, and walked past them and left the Temple.” </a:t>
            </a:r>
            <a:r>
              <a:rPr lang="en-US" sz="2000" dirty="0">
                <a:effectLst/>
              </a:rPr>
              <a:t>Jn. 8:59 (TLB)</a:t>
            </a:r>
          </a:p>
        </p:txBody>
      </p:sp>
    </p:spTree>
    <p:custDataLst>
      <p:tags r:id="rId1"/>
    </p:custDataLst>
    <p:extLst>
      <p:ext uri="{BB962C8B-B14F-4D97-AF65-F5344CB8AC3E}">
        <p14:creationId xmlns:p14="http://schemas.microsoft.com/office/powerpoint/2010/main" val="3307973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1" end="1"/>
                                            </p:txEl>
                                          </p:spTgt>
                                        </p:tgtEl>
                                        <p:attrNameLst>
                                          <p:attrName>style.visibility</p:attrName>
                                        </p:attrNameLst>
                                      </p:cBhvr>
                                      <p:to>
                                        <p:strVal val="visible"/>
                                      </p:to>
                                    </p:set>
                                    <p:anim calcmode="lin" valueType="num">
                                      <p:cBhvr additive="base">
                                        <p:cTn id="7"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jesus cliff">
            <a:extLst>
              <a:ext uri="{FF2B5EF4-FFF2-40B4-BE49-F238E27FC236}">
                <a16:creationId xmlns:a16="http://schemas.microsoft.com/office/drawing/2014/main" id="{FD3524D9-8AF9-4D4F-AFB3-04D677BBFA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0000"/>
                    </a14:imgEffect>
                    <a14:imgEffect>
                      <a14:colorTemperature colorTemp="7411"/>
                    </a14:imgEffect>
                    <a14:imgEffect>
                      <a14:saturation sat="146000"/>
                    </a14:imgEffect>
                    <a14:imgEffect>
                      <a14:brightnessContrast bright="8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2971800"/>
            <a:ext cx="9067800" cy="3886200"/>
          </a:xfrm>
          <a:noFill/>
          <a:effectLst>
            <a:softEdge rad="127000"/>
          </a:effectLst>
        </p:spPr>
        <p:txBody>
          <a:bodyPr lIns="91440" tIns="91440" rIns="0" bIns="0"/>
          <a:lstStyle/>
          <a:p>
            <a:pPr marL="0" indent="0">
              <a:buNone/>
            </a:pPr>
            <a:r>
              <a:rPr lang="en-US" sz="4000" dirty="0">
                <a:effectLst>
                  <a:glow rad="127000">
                    <a:srgbClr val="000000"/>
                  </a:glow>
                </a:effectLst>
              </a:rPr>
              <a:t>“They got up and forced Jesus to go out of town. Their town was built on a hill. They took Jesus to the edge of the hill to throw him off. But he walked through the middle of the crowd and went away.” </a:t>
            </a:r>
            <a:r>
              <a:rPr lang="en-US" sz="2000" dirty="0">
                <a:effectLst>
                  <a:glow rad="127000">
                    <a:srgbClr val="000000"/>
                  </a:glow>
                </a:effectLst>
              </a:rPr>
              <a:t>Lk. 4:29, 30</a:t>
            </a:r>
          </a:p>
        </p:txBody>
      </p:sp>
    </p:spTree>
    <p:custDataLst>
      <p:tags r:id="rId1"/>
    </p:custDataLst>
    <p:extLst>
      <p:ext uri="{BB962C8B-B14F-4D97-AF65-F5344CB8AC3E}">
        <p14:creationId xmlns:p14="http://schemas.microsoft.com/office/powerpoint/2010/main" val="19921901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ross jesus">
            <a:extLst>
              <a:ext uri="{FF2B5EF4-FFF2-40B4-BE49-F238E27FC236}">
                <a16:creationId xmlns:a16="http://schemas.microsoft.com/office/drawing/2014/main" id="{4CBC8C5B-7282-4D08-8BA4-490DFAD4B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2000"/>
                    </a14:imgEffect>
                    <a14:imgEffect>
                      <a14:colorTemperature colorTemp="9340"/>
                    </a14:imgEffect>
                    <a14:imgEffect>
                      <a14:saturation sat="128000"/>
                    </a14:imgEffect>
                    <a14:imgEffect>
                      <a14:brightnessContrast bright="8000" contrast="14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1676400"/>
            <a:ext cx="5410200" cy="5181600"/>
          </a:xfrm>
          <a:noFill/>
          <a:effectLst>
            <a:softEdge rad="127000"/>
          </a:effectLst>
        </p:spPr>
        <p:txBody>
          <a:bodyPr lIns="91440" tIns="91440" rIns="0" bIns="0"/>
          <a:lstStyle/>
          <a:p>
            <a:pPr marL="0" indent="0">
              <a:buNone/>
            </a:pPr>
            <a:r>
              <a:rPr lang="en-US" sz="3600" dirty="0">
                <a:effectLst>
                  <a:glow rad="127000">
                    <a:schemeClr val="bg2"/>
                  </a:glow>
                </a:effectLst>
              </a:rPr>
              <a:t>Now Jesus is suffering what we often suffer. That “Where is God?” I’m all alone feeling.</a:t>
            </a:r>
          </a:p>
          <a:p>
            <a:pPr marL="0" indent="0">
              <a:buNone/>
            </a:pPr>
            <a:r>
              <a:rPr lang="en-US" sz="3600" dirty="0">
                <a:effectLst>
                  <a:glow rad="127000">
                    <a:schemeClr val="bg2"/>
                  </a:glow>
                </a:effectLst>
              </a:rPr>
              <a:t>Jesus missed the Father, His voice, His direction, the sense of His presence, and His timely interventions.</a:t>
            </a:r>
          </a:p>
        </p:txBody>
      </p:sp>
      <p:sp>
        <p:nvSpPr>
          <p:cNvPr id="5" name="Rectangle 4">
            <a:extLst>
              <a:ext uri="{FF2B5EF4-FFF2-40B4-BE49-F238E27FC236}">
                <a16:creationId xmlns:a16="http://schemas.microsoft.com/office/drawing/2014/main" id="{F088E035-A31C-4563-9570-18195B3D83A8}"/>
              </a:ext>
            </a:extLst>
          </p:cNvPr>
          <p:cNvSpPr txBox="1">
            <a:spLocks noChangeArrowheads="1"/>
          </p:cNvSpPr>
          <p:nvPr/>
        </p:nvSpPr>
        <p:spPr bwMode="auto">
          <a:xfrm>
            <a:off x="0" y="0"/>
            <a:ext cx="9144000" cy="12192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a:effectLst>
                  <a:glow rad="127000">
                    <a:srgbClr val="000000"/>
                  </a:glow>
                </a:effectLst>
              </a:rPr>
              <a:t>Now it was dark, the earth shook, the Father was silent and no rescue came.</a:t>
            </a:r>
          </a:p>
        </p:txBody>
      </p:sp>
    </p:spTree>
    <p:custDataLst>
      <p:tags r:id="rId1"/>
    </p:custDataLst>
    <p:extLst>
      <p:ext uri="{BB962C8B-B14F-4D97-AF65-F5344CB8AC3E}">
        <p14:creationId xmlns:p14="http://schemas.microsoft.com/office/powerpoint/2010/main" val="348124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lated image">
            <a:extLst>
              <a:ext uri="{FF2B5EF4-FFF2-40B4-BE49-F238E27FC236}">
                <a16:creationId xmlns:a16="http://schemas.microsoft.com/office/drawing/2014/main" id="{02823390-4411-4798-9A75-DD808FEA2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10"/>
            <a:ext cx="9104769" cy="686851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4724400" y="609600"/>
            <a:ext cx="4419600" cy="5257800"/>
          </a:xfrm>
          <a:noFill/>
          <a:effectLst>
            <a:softEdge rad="127000"/>
          </a:effectLst>
        </p:spPr>
        <p:txBody>
          <a:bodyPr lIns="91440" tIns="91440" rIns="0" bIns="0"/>
          <a:lstStyle/>
          <a:p>
            <a:pPr marL="0" indent="0">
              <a:buNone/>
            </a:pPr>
            <a:r>
              <a:rPr lang="en-US" sz="4000" dirty="0">
                <a:effectLst>
                  <a:glow rad="127000">
                    <a:schemeClr val="bg2"/>
                  </a:glow>
                </a:effectLst>
              </a:rPr>
              <a:t>No intervention was coming. </a:t>
            </a:r>
          </a:p>
          <a:p>
            <a:pPr marL="0" indent="0">
              <a:buNone/>
            </a:pPr>
            <a:r>
              <a:rPr lang="en-US" sz="4000" dirty="0">
                <a:effectLst>
                  <a:glow rad="127000">
                    <a:schemeClr val="bg2"/>
                  </a:glow>
                </a:effectLst>
              </a:rPr>
              <a:t>Like the psalmist David before Him, Jesus was in a place of complete deprivation and blind faith.</a:t>
            </a:r>
          </a:p>
        </p:txBody>
      </p:sp>
    </p:spTree>
    <p:custDataLst>
      <p:tags r:id="rId1"/>
    </p:custDataLst>
    <p:extLst>
      <p:ext uri="{BB962C8B-B14F-4D97-AF65-F5344CB8AC3E}">
        <p14:creationId xmlns:p14="http://schemas.microsoft.com/office/powerpoint/2010/main" val="627946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1" end="1"/>
                                            </p:txEl>
                                          </p:spTgt>
                                        </p:tgtEl>
                                        <p:attrNameLst>
                                          <p:attrName>style.visibility</p:attrName>
                                        </p:attrNameLst>
                                      </p:cBhvr>
                                      <p:to>
                                        <p:strVal val="visible"/>
                                      </p:to>
                                    </p:set>
                                    <p:anim calcmode="lin" valueType="num">
                                      <p:cBhvr additive="base">
                                        <p:cTn id="7"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C0FC0005-4736-475D-995C-DA23F910ED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33"/>
          <a:stretch/>
        </p:blipFill>
        <p:spPr bwMode="auto">
          <a:xfrm>
            <a:off x="0" y="-76200"/>
            <a:ext cx="9144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18393" y="-152400"/>
            <a:ext cx="4706007" cy="4482662"/>
          </a:xfrm>
          <a:noFill/>
          <a:effectLst>
            <a:softEdge rad="127000"/>
          </a:effectLst>
        </p:spPr>
        <p:txBody>
          <a:bodyPr lIns="91440" tIns="91440" rIns="0" bIns="0"/>
          <a:lstStyle/>
          <a:p>
            <a:pPr marL="0" indent="0">
              <a:buNone/>
            </a:pPr>
            <a:r>
              <a:rPr lang="en-US" sz="3200" dirty="0">
                <a:effectLst>
                  <a:glow rad="127000">
                    <a:schemeClr val="bg2"/>
                  </a:glow>
                </a:effectLst>
              </a:rPr>
              <a:t>In prophetic spirit, David cries out:</a:t>
            </a:r>
          </a:p>
          <a:p>
            <a:pPr marL="0" indent="0">
              <a:buNone/>
            </a:pPr>
            <a:r>
              <a:rPr lang="en-US" sz="3200" dirty="0">
                <a:effectLst>
                  <a:glow rad="127000">
                    <a:schemeClr val="bg2"/>
                  </a:glow>
                </a:effectLst>
              </a:rPr>
              <a:t>“My God, my God, why have You forsaken me? </a:t>
            </a:r>
          </a:p>
          <a:p>
            <a:pPr marL="0" indent="0">
              <a:buNone/>
            </a:pPr>
            <a:r>
              <a:rPr lang="en-US" sz="3200" dirty="0">
                <a:effectLst>
                  <a:glow rad="127000">
                    <a:schemeClr val="bg2"/>
                  </a:glow>
                </a:effectLst>
              </a:rPr>
              <a:t>Why are You so far from saving me, so far from my words of groaning?” </a:t>
            </a:r>
            <a:r>
              <a:rPr lang="en-US" sz="2000" dirty="0">
                <a:effectLst>
                  <a:glow rad="127000">
                    <a:schemeClr val="bg2"/>
                  </a:glow>
                </a:effectLst>
              </a:rPr>
              <a:t>Ps. 22:1 </a:t>
            </a:r>
          </a:p>
        </p:txBody>
      </p:sp>
      <p:sp>
        <p:nvSpPr>
          <p:cNvPr id="6" name="Rectangle 4">
            <a:extLst>
              <a:ext uri="{FF2B5EF4-FFF2-40B4-BE49-F238E27FC236}">
                <a16:creationId xmlns:a16="http://schemas.microsoft.com/office/drawing/2014/main" id="{C33517CC-38F8-43F8-80E5-B04D3A8AB541}"/>
              </a:ext>
            </a:extLst>
          </p:cNvPr>
          <p:cNvSpPr txBox="1">
            <a:spLocks noChangeArrowheads="1"/>
          </p:cNvSpPr>
          <p:nvPr/>
        </p:nvSpPr>
        <p:spPr bwMode="auto">
          <a:xfrm>
            <a:off x="0" y="4114800"/>
            <a:ext cx="9144000" cy="27432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100" dirty="0"/>
              <a:t>But then, later in Psalm 22, David proclaims the blessing that would be born out of the pain:</a:t>
            </a:r>
          </a:p>
          <a:p>
            <a:pPr marL="0" indent="0">
              <a:buNone/>
            </a:pPr>
            <a:r>
              <a:rPr lang="en-US" sz="3100" dirty="0"/>
              <a:t>“Everyone on this earth will remember you, Lord. People all over the world will turn and worship you,” </a:t>
            </a:r>
            <a:r>
              <a:rPr lang="en-US" sz="2000" kern="0" dirty="0">
                <a:effectLst>
                  <a:glow rad="127000">
                    <a:schemeClr val="bg2"/>
                  </a:glow>
                </a:effectLst>
              </a:rPr>
              <a:t>Ps. 22:27 (CEV)</a:t>
            </a:r>
          </a:p>
        </p:txBody>
      </p:sp>
    </p:spTree>
    <p:custDataLst>
      <p:tags r:id="rId1"/>
    </p:custDataLst>
    <p:extLst>
      <p:ext uri="{BB962C8B-B14F-4D97-AF65-F5344CB8AC3E}">
        <p14:creationId xmlns:p14="http://schemas.microsoft.com/office/powerpoint/2010/main" val="901481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1" end="1"/>
                                            </p:txEl>
                                          </p:spTgt>
                                        </p:tgtEl>
                                        <p:attrNameLst>
                                          <p:attrName>style.visibility</p:attrName>
                                        </p:attrNameLst>
                                      </p:cBhvr>
                                      <p:to>
                                        <p:strVal val="visible"/>
                                      </p:to>
                                    </p:set>
                                    <p:anim calcmode="lin" valueType="num">
                                      <p:cBhvr additive="base">
                                        <p:cTn id="7"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0">
                                            <p:txEl>
                                              <p:pRg st="2" end="2"/>
                                            </p:txEl>
                                          </p:spTgt>
                                        </p:tgtEl>
                                        <p:attrNameLst>
                                          <p:attrName>style.visibility</p:attrName>
                                        </p:attrNameLst>
                                      </p:cBhvr>
                                      <p:to>
                                        <p:strVal val="visible"/>
                                      </p:to>
                                    </p:set>
                                    <p:anim calcmode="lin" valueType="num">
                                      <p:cBhvr additive="base">
                                        <p:cTn id="11"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here is god">
            <a:extLst>
              <a:ext uri="{FF2B5EF4-FFF2-40B4-BE49-F238E27FC236}">
                <a16:creationId xmlns:a16="http://schemas.microsoft.com/office/drawing/2014/main" id="{AD8220B5-9F15-4AED-B777-CC3711C5169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72000"/>
                    </a14:imgEffect>
                    <a14:imgEffect>
                      <a14:colorTemperature colorTemp="4797"/>
                    </a14:imgEffect>
                    <a14:imgEffect>
                      <a14:saturation sat="209000"/>
                    </a14:imgEffect>
                    <a14:imgEffect>
                      <a14:brightnessContrast bright="8000" contrast="55000"/>
                    </a14:imgEffect>
                  </a14:imgLayer>
                </a14:imgProps>
              </a:ext>
              <a:ext uri="{28A0092B-C50C-407E-A947-70E740481C1C}">
                <a14:useLocalDpi xmlns:a14="http://schemas.microsoft.com/office/drawing/2010/main" val="0"/>
              </a:ext>
            </a:extLst>
          </a:blip>
          <a:srcRect/>
          <a:stretch>
            <a:fillRect/>
          </a:stretch>
        </p:blipFill>
        <p:spPr bwMode="auto">
          <a:xfrm>
            <a:off x="-24489"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18393" y="0"/>
            <a:ext cx="9144000" cy="1676400"/>
          </a:xfrm>
          <a:noFill/>
          <a:effectLst>
            <a:softEdge rad="127000"/>
          </a:effectLst>
        </p:spPr>
        <p:txBody>
          <a:bodyPr lIns="91440" tIns="91440" rIns="0" bIns="0"/>
          <a:lstStyle/>
          <a:p>
            <a:pPr marL="0" indent="0">
              <a:buNone/>
            </a:pPr>
            <a:r>
              <a:rPr lang="en-US" sz="3200" dirty="0">
                <a:effectLst>
                  <a:glow rad="127000">
                    <a:schemeClr val="bg2"/>
                  </a:glow>
                </a:effectLst>
              </a:rPr>
              <a:t>And, when we do suffer these confusing times of  silence and seeming lack of intervention, God would say to us as He said to Israel…</a:t>
            </a:r>
            <a:endParaRPr lang="en-US" sz="2000" dirty="0">
              <a:effectLst>
                <a:glow rad="127000">
                  <a:schemeClr val="bg2"/>
                </a:glow>
              </a:effectLst>
            </a:endParaRPr>
          </a:p>
        </p:txBody>
      </p:sp>
      <p:sp>
        <p:nvSpPr>
          <p:cNvPr id="6" name="Rectangle 4">
            <a:extLst>
              <a:ext uri="{FF2B5EF4-FFF2-40B4-BE49-F238E27FC236}">
                <a16:creationId xmlns:a16="http://schemas.microsoft.com/office/drawing/2014/main" id="{C33517CC-38F8-43F8-80E5-B04D3A8AB541}"/>
              </a:ext>
            </a:extLst>
          </p:cNvPr>
          <p:cNvSpPr txBox="1">
            <a:spLocks noChangeArrowheads="1"/>
          </p:cNvSpPr>
          <p:nvPr/>
        </p:nvSpPr>
        <p:spPr bwMode="auto">
          <a:xfrm>
            <a:off x="0" y="4724400"/>
            <a:ext cx="9144000" cy="21336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000" dirty="0"/>
              <a:t>“I abandoned you for one brief moment, but I will bring you back with unlimited compassion.” </a:t>
            </a:r>
            <a:r>
              <a:rPr lang="en-US" sz="2000" dirty="0"/>
              <a:t>Isa. 54:7 (GW) </a:t>
            </a:r>
          </a:p>
        </p:txBody>
      </p:sp>
    </p:spTree>
    <p:custDataLst>
      <p:tags r:id="rId1"/>
    </p:custDataLst>
    <p:extLst>
      <p:ext uri="{BB962C8B-B14F-4D97-AF65-F5344CB8AC3E}">
        <p14:creationId xmlns:p14="http://schemas.microsoft.com/office/powerpoint/2010/main" val="362736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18393" y="0"/>
            <a:ext cx="9144000" cy="1676400"/>
          </a:xfrm>
          <a:noFill/>
          <a:effectLst>
            <a:softEdge rad="127000"/>
          </a:effectLst>
        </p:spPr>
        <p:txBody>
          <a:bodyPr lIns="91440" tIns="91440" rIns="0" bIns="0"/>
          <a:lstStyle/>
          <a:p>
            <a:pPr marL="0" indent="0">
              <a:buNone/>
            </a:pPr>
            <a:r>
              <a:rPr lang="en-US" sz="3200" dirty="0">
                <a:effectLst>
                  <a:glow rad="127000">
                    <a:schemeClr val="bg2"/>
                  </a:glow>
                </a:effectLst>
              </a:rPr>
              <a:t>And, when we do suffer these confusing times of  silence and seeming lack of intervention, God would say to us as He said to Israel…</a:t>
            </a:r>
            <a:endParaRPr lang="en-US" sz="2000" dirty="0">
              <a:effectLst>
                <a:glow rad="127000">
                  <a:schemeClr val="bg2"/>
                </a:glow>
              </a:effectLst>
            </a:endParaRPr>
          </a:p>
        </p:txBody>
      </p:sp>
      <p:sp>
        <p:nvSpPr>
          <p:cNvPr id="6" name="Rectangle 4">
            <a:extLst>
              <a:ext uri="{FF2B5EF4-FFF2-40B4-BE49-F238E27FC236}">
                <a16:creationId xmlns:a16="http://schemas.microsoft.com/office/drawing/2014/main" id="{C33517CC-38F8-43F8-80E5-B04D3A8AB541}"/>
              </a:ext>
            </a:extLst>
          </p:cNvPr>
          <p:cNvSpPr txBox="1">
            <a:spLocks noChangeArrowheads="1"/>
          </p:cNvSpPr>
          <p:nvPr/>
        </p:nvSpPr>
        <p:spPr bwMode="auto">
          <a:xfrm>
            <a:off x="10510" y="4495800"/>
            <a:ext cx="9144000" cy="21336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100"/>
              </a:lnSpc>
              <a:buNone/>
            </a:pPr>
            <a:r>
              <a:rPr lang="en-US" sz="3600" dirty="0"/>
              <a:t>Most of us can go hours, even days without seeking intimacy with the Lord.</a:t>
            </a:r>
          </a:p>
          <a:p>
            <a:pPr marL="0" indent="0">
              <a:lnSpc>
                <a:spcPts val="4100"/>
              </a:lnSpc>
              <a:buNone/>
            </a:pPr>
            <a:r>
              <a:rPr lang="en-US" sz="3600" dirty="0"/>
              <a:t>When we do seek it, we often do so half-heartily, or just to say we did it.</a:t>
            </a:r>
          </a:p>
        </p:txBody>
      </p:sp>
      <p:pic>
        <p:nvPicPr>
          <p:cNvPr id="2050" name="Picture 2" descr="Image result for too busy for jesus">
            <a:extLst>
              <a:ext uri="{FF2B5EF4-FFF2-40B4-BE49-F238E27FC236}">
                <a16:creationId xmlns:a16="http://schemas.microsoft.com/office/drawing/2014/main" id="{32C45915-8624-4B5F-9732-7EE037BE00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4000"/>
                    </a14:imgEffect>
                    <a14:imgEffect>
                      <a14:colorTemperature colorTemp="6955"/>
                    </a14:imgEffect>
                    <a14:imgEffect>
                      <a14:saturation sat="218000"/>
                    </a14:imgEffect>
                    <a14:imgEffect>
                      <a14:brightnessContrast bright="4000" contrast="26000"/>
                    </a14:imgEffect>
                  </a14:imgLayer>
                </a14:imgProps>
              </a:ext>
              <a:ext uri="{28A0092B-C50C-407E-A947-70E740481C1C}">
                <a14:useLocalDpi xmlns:a14="http://schemas.microsoft.com/office/drawing/2010/main" val="0"/>
              </a:ext>
            </a:extLst>
          </a:blip>
          <a:srcRect l="1613" t="3390" r="1807" b="3390"/>
          <a:stretch/>
        </p:blipFill>
        <p:spPr bwMode="auto">
          <a:xfrm>
            <a:off x="0" y="0"/>
            <a:ext cx="9162393"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05947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algn="ctr">
              <a:lnSpc>
                <a:spcPts val="7200"/>
              </a:lnSpc>
              <a:spcBef>
                <a:spcPts val="0"/>
              </a:spcBef>
              <a:spcAft>
                <a:spcPts val="0"/>
              </a:spcAft>
            </a:pPr>
            <a:r>
              <a:rPr lang="en-US" sz="6000" b="1" dirty="0">
                <a:solidFill>
                  <a:schemeClr val="bg2"/>
                </a:solidFill>
                <a:latin typeface="+mn-lt"/>
                <a:ea typeface="Calibri" panose="020F0502020204030204" pitchFamily="34" charset="0"/>
                <a:cs typeface="Aharoni" panose="02010803020104030203" pitchFamily="2" charset="-79"/>
              </a:rPr>
              <a:t>Let’s Begin with Prayer</a:t>
            </a:r>
            <a:endParaRPr lang="en-US" sz="6000" b="1" dirty="0">
              <a:solidFill>
                <a:schemeClr val="bg2"/>
              </a:solidFill>
              <a:latin typeface="+mn-lt"/>
              <a:ea typeface="Calibri" panose="020F0502020204030204" pitchFamily="34" charset="0"/>
              <a:cs typeface="Calibri" panose="020F0502020204030204" pitchFamily="34" charset="0"/>
            </a:endParaRPr>
          </a:p>
          <a:p>
            <a:pPr>
              <a:lnSpc>
                <a:spcPct val="107000"/>
              </a:lnSpc>
              <a:spcBef>
                <a:spcPts val="0"/>
              </a:spcBef>
              <a:spcAft>
                <a:spcPts val="800"/>
              </a:spcAft>
            </a:pPr>
            <a:endParaRPr lang="en-US" sz="7200" b="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arkness jesus">
            <a:extLst>
              <a:ext uri="{FF2B5EF4-FFF2-40B4-BE49-F238E27FC236}">
                <a16:creationId xmlns:a16="http://schemas.microsoft.com/office/drawing/2014/main" id="{B530445A-BAAA-4541-859C-0B65F87045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0000"/>
                    </a14:imgEffect>
                    <a14:imgEffect>
                      <a14:colorTemperature colorTemp="7410"/>
                    </a14:imgEffect>
                    <a14:imgEffect>
                      <a14:saturation sat="107000"/>
                    </a14:imgEffect>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1289" y="0"/>
            <a:ext cx="9173682" cy="49931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C33517CC-38F8-43F8-80E5-B04D3A8AB541}"/>
              </a:ext>
            </a:extLst>
          </p:cNvPr>
          <p:cNvSpPr txBox="1">
            <a:spLocks noChangeArrowheads="1"/>
          </p:cNvSpPr>
          <p:nvPr/>
        </p:nvSpPr>
        <p:spPr bwMode="auto">
          <a:xfrm>
            <a:off x="10510" y="4191000"/>
            <a:ext cx="9144000" cy="26670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But, Jesus couldn’t stand a single moment out of deep communication with the Father.  Even in the silence and in the darkness,  He cries MY God, MY God.</a:t>
            </a:r>
          </a:p>
        </p:txBody>
      </p:sp>
    </p:spTree>
    <p:custDataLst>
      <p:tags r:id="rId1"/>
    </p:custDataLst>
    <p:extLst>
      <p:ext uri="{BB962C8B-B14F-4D97-AF65-F5344CB8AC3E}">
        <p14:creationId xmlns:p14="http://schemas.microsoft.com/office/powerpoint/2010/main" val="3982474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C33517CC-38F8-43F8-80E5-B04D3A8AB541}"/>
              </a:ext>
            </a:extLst>
          </p:cNvPr>
          <p:cNvSpPr txBox="1">
            <a:spLocks noChangeArrowheads="1"/>
          </p:cNvSpPr>
          <p:nvPr/>
        </p:nvSpPr>
        <p:spPr bwMode="auto">
          <a:xfrm>
            <a:off x="10510" y="0"/>
            <a:ext cx="4637690" cy="68580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3900"/>
              </a:lnSpc>
              <a:buNone/>
            </a:pPr>
            <a:r>
              <a:rPr lang="en-US" sz="3400" dirty="0"/>
              <a:t>Even when we can’t see or hear or feel Him, let us remember to call MY God…not my brother’s God, or my mother’s God, but, MY God, My God.</a:t>
            </a:r>
          </a:p>
          <a:p>
            <a:pPr marL="0" indent="0">
              <a:lnSpc>
                <a:spcPts val="3900"/>
              </a:lnSpc>
              <a:buNone/>
            </a:pPr>
            <a:r>
              <a:rPr lang="en-US" sz="3400" dirty="0"/>
              <a:t>Even in the silence, even in the darkness, even when the ground beneath us shakes, we are still His—ever His!</a:t>
            </a:r>
          </a:p>
        </p:txBody>
      </p:sp>
      <p:pic>
        <p:nvPicPr>
          <p:cNvPr id="4098" name="Picture 2" descr="Image result for darkness jesus">
            <a:extLst>
              <a:ext uri="{FF2B5EF4-FFF2-40B4-BE49-F238E27FC236}">
                <a16:creationId xmlns:a16="http://schemas.microsoft.com/office/drawing/2014/main" id="{62500BC8-485B-4C6E-B411-CB766CC99D8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2000"/>
                    </a14:imgEffect>
                    <a14:imgEffect>
                      <a14:colorTemperature colorTemp="6954"/>
                    </a14:imgEffect>
                    <a14:imgEffect>
                      <a14:saturation sat="187000"/>
                    </a14:imgEffect>
                    <a14:imgEffect>
                      <a14:brightnessContrast bright="16000" contrast="-4000"/>
                    </a14:imgEffect>
                  </a14:imgLayer>
                </a14:imgProps>
              </a:ext>
              <a:ext uri="{28A0092B-C50C-407E-A947-70E740481C1C}">
                <a14:useLocalDpi xmlns:a14="http://schemas.microsoft.com/office/drawing/2010/main" val="0"/>
              </a:ext>
            </a:extLst>
          </a:blip>
          <a:srcRect r="-1436"/>
          <a:stretch/>
        </p:blipFill>
        <p:spPr bwMode="auto">
          <a:xfrm>
            <a:off x="4724400" y="0"/>
            <a:ext cx="463769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5111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a:extLst>
              <a:ext uri="{FF2B5EF4-FFF2-40B4-BE49-F238E27FC236}">
                <a16:creationId xmlns:a16="http://schemas.microsoft.com/office/drawing/2014/main" id="{2ABCEBE8-18BE-4876-8DFE-3114CF9A565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8000"/>
                    </a14:imgEffect>
                    <a14:imgEffect>
                      <a14:colorTemperature colorTemp="7865"/>
                    </a14:imgEffect>
                    <a14:imgEffect>
                      <a14:saturation sat="131000"/>
                    </a14:imgEffect>
                    <a14:imgEffect>
                      <a14:brightnessContrast bright="4000" contrast="16000"/>
                    </a14:imgEffect>
                  </a14:imgLayer>
                </a14:imgProps>
              </a:ext>
              <a:ext uri="{28A0092B-C50C-407E-A947-70E740481C1C}">
                <a14:useLocalDpi xmlns:a14="http://schemas.microsoft.com/office/drawing/2010/main" val="0"/>
              </a:ext>
            </a:extLst>
          </a:blip>
          <a:srcRect/>
          <a:stretch>
            <a:fillRect/>
          </a:stretch>
        </p:blipFill>
        <p:spPr bwMode="auto">
          <a:xfrm>
            <a:off x="-10510" y="0"/>
            <a:ext cx="9144000" cy="43696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i thirst">
            <a:extLst>
              <a:ext uri="{FF2B5EF4-FFF2-40B4-BE49-F238E27FC236}">
                <a16:creationId xmlns:a16="http://schemas.microsoft.com/office/drawing/2014/main" id="{27CE8BE0-4F91-4F51-A380-8D093203310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80000"/>
                    </a14:imgEffect>
                    <a14:imgEffect>
                      <a14:colorTemperature colorTemp="7410"/>
                    </a14:imgEffect>
                    <a14:imgEffect>
                      <a14:saturation sat="178000"/>
                    </a14:imgEffect>
                    <a14:imgEffect>
                      <a14:brightnessContrast bright="-6000" contrast="34000"/>
                    </a14:imgEffect>
                  </a14:imgLayer>
                </a14:imgProps>
              </a:ext>
              <a:ext uri="{28A0092B-C50C-407E-A947-70E740481C1C}">
                <a14:useLocalDpi xmlns:a14="http://schemas.microsoft.com/office/drawing/2010/main" val="0"/>
              </a:ext>
            </a:extLst>
          </a:blip>
          <a:srcRect t="18899" b="30743"/>
          <a:stretch/>
        </p:blipFill>
        <p:spPr bwMode="auto">
          <a:xfrm>
            <a:off x="-21020" y="4369676"/>
            <a:ext cx="9154510" cy="251460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9377482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give me to drink">
            <a:extLst>
              <a:ext uri="{FF2B5EF4-FFF2-40B4-BE49-F238E27FC236}">
                <a16:creationId xmlns:a16="http://schemas.microsoft.com/office/drawing/2014/main" id="{15404C55-CDCA-4F6C-8056-134881D328E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8000"/>
                    </a14:imgEffect>
                    <a14:imgEffect>
                      <a14:colorTemperature colorTemp="5703"/>
                    </a14:imgEffect>
                    <a14:imgEffect>
                      <a14:saturation sat="132000"/>
                    </a14:imgEffect>
                    <a14:imgEffect>
                      <a14:brightnessContrast bright="16000" contrast="16000"/>
                    </a14:imgEffect>
                  </a14:imgLayer>
                </a14:imgProps>
              </a:ext>
              <a:ext uri="{28A0092B-C50C-407E-A947-70E740481C1C}">
                <a14:useLocalDpi xmlns:a14="http://schemas.microsoft.com/office/drawing/2010/main" val="0"/>
              </a:ext>
            </a:extLst>
          </a:blip>
          <a:srcRect b="16254"/>
          <a:stretch/>
        </p:blipFill>
        <p:spPr bwMode="auto">
          <a:xfrm>
            <a:off x="10510" y="11289"/>
            <a:ext cx="9133490" cy="37225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C33517CC-38F8-43F8-80E5-B04D3A8AB541}"/>
              </a:ext>
            </a:extLst>
          </p:cNvPr>
          <p:cNvSpPr txBox="1">
            <a:spLocks noChangeArrowheads="1"/>
          </p:cNvSpPr>
          <p:nvPr/>
        </p:nvSpPr>
        <p:spPr bwMode="auto">
          <a:xfrm>
            <a:off x="10510" y="3657600"/>
            <a:ext cx="9133490" cy="3200399"/>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Jesus knew how it felt to be physically exhausted and thirsty:</a:t>
            </a:r>
          </a:p>
          <a:p>
            <a:pPr marL="0" indent="0">
              <a:buNone/>
            </a:pPr>
            <a:r>
              <a:rPr lang="en-US" sz="3000" baseline="30000" dirty="0"/>
              <a:t>“</a:t>
            </a:r>
            <a:r>
              <a:rPr lang="en-US" sz="3000" dirty="0"/>
              <a:t>…Jesus, tired out by the trip, sat down by the well. It was about noon. A Samaritan woman came to draw some water, and Jesus said to her, ‘Give me a drink of water.’”</a:t>
            </a:r>
            <a:r>
              <a:rPr lang="en-US" dirty="0"/>
              <a:t> </a:t>
            </a:r>
            <a:r>
              <a:rPr lang="en-US" sz="2000" dirty="0"/>
              <a:t>Jn. 4:6, 7 (GNT)</a:t>
            </a:r>
          </a:p>
        </p:txBody>
      </p:sp>
    </p:spTree>
    <p:custDataLst>
      <p:tags r:id="rId1"/>
    </p:custDataLst>
    <p:extLst>
      <p:ext uri="{BB962C8B-B14F-4D97-AF65-F5344CB8AC3E}">
        <p14:creationId xmlns:p14="http://schemas.microsoft.com/office/powerpoint/2010/main" val="1054452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living water">
            <a:extLst>
              <a:ext uri="{FF2B5EF4-FFF2-40B4-BE49-F238E27FC236}">
                <a16:creationId xmlns:a16="http://schemas.microsoft.com/office/drawing/2014/main" id="{522E5129-9375-4D39-8A8A-681ED38DFFB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60000"/>
                    </a14:imgEffect>
                    <a14:imgEffect>
                      <a14:colorTemperature colorTemp="4455"/>
                    </a14:imgEffect>
                    <a14:imgEffect>
                      <a14:saturation sat="191000"/>
                    </a14:imgEffect>
                    <a14:imgEffect>
                      <a14:brightnessContrast bright="16000" contrast="38000"/>
                    </a14:imgEffect>
                  </a14:imgLayer>
                </a14:imgProps>
              </a:ext>
              <a:ext uri="{28A0092B-C50C-407E-A947-70E740481C1C}">
                <a14:useLocalDpi xmlns:a14="http://schemas.microsoft.com/office/drawing/2010/main" val="0"/>
              </a:ext>
            </a:extLst>
          </a:blip>
          <a:srcRect r="3390"/>
          <a:stretch/>
        </p:blipFill>
        <p:spPr bwMode="auto">
          <a:xfrm>
            <a:off x="533400" y="1524000"/>
            <a:ext cx="8686800" cy="5469890"/>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C33517CC-38F8-43F8-80E5-B04D3A8AB541}"/>
              </a:ext>
            </a:extLst>
          </p:cNvPr>
          <p:cNvSpPr txBox="1">
            <a:spLocks noChangeArrowheads="1"/>
          </p:cNvSpPr>
          <p:nvPr/>
        </p:nvSpPr>
        <p:spPr bwMode="auto">
          <a:xfrm>
            <a:off x="10510" y="609600"/>
            <a:ext cx="6923690" cy="6248399"/>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3700"/>
              </a:lnSpc>
              <a:buNone/>
            </a:pPr>
            <a:r>
              <a:rPr lang="en-US" sz="3200" dirty="0">
                <a:effectLst>
                  <a:glow rad="127000">
                    <a:srgbClr val="010104"/>
                  </a:glow>
                </a:effectLst>
              </a:rPr>
              <a:t>“…“If you only knew the gift God has for you and who you are speaking to, you would ask me, and I would give you living water.” </a:t>
            </a:r>
            <a:r>
              <a:rPr lang="en-US" sz="2000" dirty="0">
                <a:effectLst>
                  <a:glow rad="127000">
                    <a:srgbClr val="010104"/>
                  </a:glow>
                </a:effectLst>
              </a:rPr>
              <a:t>Jn. 4:10 (NLT)</a:t>
            </a:r>
          </a:p>
          <a:p>
            <a:pPr marL="0" indent="0">
              <a:lnSpc>
                <a:spcPts val="3700"/>
              </a:lnSpc>
              <a:buNone/>
            </a:pPr>
            <a:r>
              <a:rPr lang="en-US" sz="3200" dirty="0">
                <a:effectLst>
                  <a:glow rad="127000">
                    <a:srgbClr val="010104"/>
                  </a:glow>
                </a:effectLst>
              </a:rPr>
              <a:t>“…Anyone who drinks this </a:t>
            </a:r>
          </a:p>
          <a:p>
            <a:pPr marL="0" indent="0">
              <a:lnSpc>
                <a:spcPts val="3700"/>
              </a:lnSpc>
              <a:buNone/>
            </a:pPr>
            <a:r>
              <a:rPr lang="en-US" sz="3200" dirty="0">
                <a:effectLst>
                  <a:glow rad="127000">
                    <a:srgbClr val="010104"/>
                  </a:glow>
                </a:effectLst>
              </a:rPr>
              <a:t>water will soon become </a:t>
            </a:r>
          </a:p>
          <a:p>
            <a:pPr marL="0" indent="0">
              <a:lnSpc>
                <a:spcPts val="3700"/>
              </a:lnSpc>
              <a:buNone/>
            </a:pPr>
            <a:r>
              <a:rPr lang="en-US" sz="3200" dirty="0">
                <a:effectLst>
                  <a:glow rad="127000">
                    <a:srgbClr val="010104"/>
                  </a:glow>
                </a:effectLst>
              </a:rPr>
              <a:t>thirsty again. But those who </a:t>
            </a:r>
          </a:p>
          <a:p>
            <a:pPr marL="0" indent="0">
              <a:lnSpc>
                <a:spcPts val="3700"/>
              </a:lnSpc>
              <a:buNone/>
            </a:pPr>
            <a:r>
              <a:rPr lang="en-US" sz="3200" dirty="0">
                <a:effectLst>
                  <a:glow rad="127000">
                    <a:srgbClr val="010104"/>
                  </a:glow>
                </a:effectLst>
              </a:rPr>
              <a:t>drink the water I give will </a:t>
            </a:r>
          </a:p>
          <a:p>
            <a:pPr marL="0" indent="0">
              <a:lnSpc>
                <a:spcPts val="3700"/>
              </a:lnSpc>
              <a:buNone/>
            </a:pPr>
            <a:r>
              <a:rPr lang="en-US" sz="3200" dirty="0">
                <a:effectLst>
                  <a:glow rad="127000">
                    <a:srgbClr val="010104"/>
                  </a:glow>
                </a:effectLst>
              </a:rPr>
              <a:t>never be thirsty again. It becomes a fresh, bubbling spring within them, giving them eternal life.”</a:t>
            </a:r>
          </a:p>
        </p:txBody>
      </p:sp>
      <p:sp>
        <p:nvSpPr>
          <p:cNvPr id="5" name="Rectangle 4">
            <a:extLst>
              <a:ext uri="{FF2B5EF4-FFF2-40B4-BE49-F238E27FC236}">
                <a16:creationId xmlns:a16="http://schemas.microsoft.com/office/drawing/2014/main" id="{4DF5C404-0DFB-47EB-8B8B-41AD28974216}"/>
              </a:ext>
            </a:extLst>
          </p:cNvPr>
          <p:cNvSpPr txBox="1">
            <a:spLocks noChangeArrowheads="1"/>
          </p:cNvSpPr>
          <p:nvPr/>
        </p:nvSpPr>
        <p:spPr bwMode="auto">
          <a:xfrm>
            <a:off x="25750" y="0"/>
            <a:ext cx="9118250" cy="6096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400" dirty="0"/>
              <a:t>Then Jesus explained spiritual thirst to her.</a:t>
            </a:r>
          </a:p>
        </p:txBody>
      </p:sp>
      <p:sp>
        <p:nvSpPr>
          <p:cNvPr id="7" name="Rectangle 4">
            <a:extLst>
              <a:ext uri="{FF2B5EF4-FFF2-40B4-BE49-F238E27FC236}">
                <a16:creationId xmlns:a16="http://schemas.microsoft.com/office/drawing/2014/main" id="{DF2E6643-4483-4DE1-A873-8F861D278060}"/>
              </a:ext>
            </a:extLst>
          </p:cNvPr>
          <p:cNvSpPr txBox="1">
            <a:spLocks noChangeArrowheads="1"/>
          </p:cNvSpPr>
          <p:nvPr/>
        </p:nvSpPr>
        <p:spPr bwMode="auto">
          <a:xfrm>
            <a:off x="6085490" y="6248400"/>
            <a:ext cx="2743200" cy="609599"/>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3700"/>
              </a:lnSpc>
              <a:buNone/>
            </a:pPr>
            <a:r>
              <a:rPr lang="en-US" sz="2000" dirty="0">
                <a:effectLst>
                  <a:glow rad="127000">
                    <a:srgbClr val="010104"/>
                  </a:glow>
                </a:effectLst>
              </a:rPr>
              <a:t>Jn. 4:13, 14 (NLT)</a:t>
            </a:r>
          </a:p>
        </p:txBody>
      </p:sp>
    </p:spTree>
    <p:custDataLst>
      <p:tags r:id="rId1"/>
    </p:custDataLst>
    <p:extLst>
      <p:ext uri="{BB962C8B-B14F-4D97-AF65-F5344CB8AC3E}">
        <p14:creationId xmlns:p14="http://schemas.microsoft.com/office/powerpoint/2010/main" val="3542519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 calcmode="lin" valueType="num">
                                      <p:cBhvr additive="base">
                                        <p:cTn id="3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jesus on a cross">
            <a:extLst>
              <a:ext uri="{FF2B5EF4-FFF2-40B4-BE49-F238E27FC236}">
                <a16:creationId xmlns:a16="http://schemas.microsoft.com/office/drawing/2014/main" id="{16E497BF-EB16-47C8-89F9-097D7FE2F45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2000"/>
                    </a14:imgEffect>
                    <a14:imgEffect>
                      <a14:colorTemperature colorTemp="5591"/>
                    </a14:imgEffect>
                    <a14:imgEffect>
                      <a14:saturation sat="81000"/>
                    </a14:imgEffect>
                    <a14:imgEffect>
                      <a14:brightnessContrast bright="-5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C33517CC-38F8-43F8-80E5-B04D3A8AB541}"/>
              </a:ext>
            </a:extLst>
          </p:cNvPr>
          <p:cNvSpPr txBox="1">
            <a:spLocks noChangeArrowheads="1"/>
          </p:cNvSpPr>
          <p:nvPr/>
        </p:nvSpPr>
        <p:spPr bwMode="auto">
          <a:xfrm>
            <a:off x="10510" y="4038600"/>
            <a:ext cx="9285890"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effectLst>
                  <a:glow rad="127000">
                    <a:srgbClr val="000000"/>
                  </a:glow>
                </a:effectLst>
              </a:rPr>
              <a:t>The horrors of the world’s sin (which he had become) and the fullness of God’s judgement for that sin, brought Him to a place of both physical (and even more excruciating) spiritual torment. </a:t>
            </a:r>
          </a:p>
        </p:txBody>
      </p:sp>
      <p:sp>
        <p:nvSpPr>
          <p:cNvPr id="5" name="Rectangle 4">
            <a:extLst>
              <a:ext uri="{FF2B5EF4-FFF2-40B4-BE49-F238E27FC236}">
                <a16:creationId xmlns:a16="http://schemas.microsoft.com/office/drawing/2014/main" id="{4DF5C404-0DFB-47EB-8B8B-41AD28974216}"/>
              </a:ext>
            </a:extLst>
          </p:cNvPr>
          <p:cNvSpPr txBox="1">
            <a:spLocks noChangeArrowheads="1"/>
          </p:cNvSpPr>
          <p:nvPr/>
        </p:nvSpPr>
        <p:spPr bwMode="auto">
          <a:xfrm>
            <a:off x="5181600" y="0"/>
            <a:ext cx="4038600" cy="38861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effectLst>
                  <a:glow rad="127000">
                    <a:srgbClr val="000000"/>
                  </a:glow>
                </a:effectLst>
              </a:rPr>
              <a:t>Somehow, in this short moment of darkness, Jesus (the essence of Living Water Himself) felt a deep dryness. </a:t>
            </a:r>
          </a:p>
        </p:txBody>
      </p:sp>
    </p:spTree>
    <p:custDataLst>
      <p:tags r:id="rId1"/>
    </p:custDataLst>
    <p:extLst>
      <p:ext uri="{BB962C8B-B14F-4D97-AF65-F5344CB8AC3E}">
        <p14:creationId xmlns:p14="http://schemas.microsoft.com/office/powerpoint/2010/main" val="31497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F5C404-0DFB-47EB-8B8B-41AD28974216}"/>
              </a:ext>
            </a:extLst>
          </p:cNvPr>
          <p:cNvSpPr txBox="1">
            <a:spLocks noChangeArrowheads="1"/>
          </p:cNvSpPr>
          <p:nvPr/>
        </p:nvSpPr>
        <p:spPr bwMode="auto">
          <a:xfrm>
            <a:off x="5257800" y="76200"/>
            <a:ext cx="3886200" cy="6705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3800"/>
              </a:lnSpc>
              <a:buNone/>
            </a:pPr>
            <a:r>
              <a:rPr lang="en-US" sz="4000" dirty="0"/>
              <a:t>“Christ had no sin, but God made him become sin so that in Christ we could be right with God.” </a:t>
            </a:r>
            <a:r>
              <a:rPr lang="en-US" sz="1800" dirty="0"/>
              <a:t>2 Cor. 5:21 (ERV)</a:t>
            </a:r>
          </a:p>
          <a:p>
            <a:pPr marL="0" indent="0">
              <a:lnSpc>
                <a:spcPts val="3800"/>
              </a:lnSpc>
              <a:buNone/>
            </a:pPr>
            <a:endParaRPr lang="en-US" sz="1800" dirty="0"/>
          </a:p>
          <a:p>
            <a:pPr marL="0" indent="0">
              <a:lnSpc>
                <a:spcPts val="3800"/>
              </a:lnSpc>
              <a:buNone/>
            </a:pPr>
            <a:r>
              <a:rPr lang="en-US" sz="4000" dirty="0"/>
              <a:t>“…he carried away the sins of many…” </a:t>
            </a:r>
          </a:p>
          <a:p>
            <a:pPr marL="0" indent="0" algn="r">
              <a:lnSpc>
                <a:spcPts val="3800"/>
              </a:lnSpc>
              <a:buNone/>
            </a:pPr>
            <a:r>
              <a:rPr lang="en-US" sz="1800" dirty="0"/>
              <a:t>Isa. 53:12 (ERV)</a:t>
            </a:r>
          </a:p>
          <a:p>
            <a:pPr marL="0" indent="0">
              <a:lnSpc>
                <a:spcPts val="3500"/>
              </a:lnSpc>
              <a:buNone/>
            </a:pPr>
            <a:endParaRPr lang="en-US" sz="1800" dirty="0"/>
          </a:p>
          <a:p>
            <a:endParaRPr lang="en-US" sz="3600" dirty="0"/>
          </a:p>
        </p:txBody>
      </p:sp>
      <p:pic>
        <p:nvPicPr>
          <p:cNvPr id="10242" name="Picture 2" descr="Image result for jesus made sin">
            <a:extLst>
              <a:ext uri="{FF2B5EF4-FFF2-40B4-BE49-F238E27FC236}">
                <a16:creationId xmlns:a16="http://schemas.microsoft.com/office/drawing/2014/main" id="{7A18E192-A0DC-402C-AA87-C45569EB64E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8000"/>
                    </a14:imgEffect>
                    <a14:imgEffect>
                      <a14:colorTemperature colorTemp="7979"/>
                    </a14:imgEffect>
                    <a14:imgEffect>
                      <a14:saturation sat="203000"/>
                    </a14:imgEffect>
                    <a14:imgEffect>
                      <a14:brightnessContrast bright="8000" contrast="40000"/>
                    </a14:imgEffect>
                  </a14:imgLayer>
                </a14:imgProps>
              </a:ext>
              <a:ext uri="{28A0092B-C50C-407E-A947-70E740481C1C}">
                <a14:useLocalDpi xmlns:a14="http://schemas.microsoft.com/office/drawing/2010/main" val="0"/>
              </a:ext>
            </a:extLst>
          </a:blip>
          <a:srcRect l="3050" t="2221" r="3022" b="1112"/>
          <a:stretch/>
        </p:blipFill>
        <p:spPr bwMode="auto">
          <a:xfrm>
            <a:off x="-1" y="-1"/>
            <a:ext cx="5257801" cy="68579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1389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F5C404-0DFB-47EB-8B8B-41AD28974216}"/>
              </a:ext>
            </a:extLst>
          </p:cNvPr>
          <p:cNvSpPr txBox="1">
            <a:spLocks noChangeArrowheads="1"/>
          </p:cNvSpPr>
          <p:nvPr/>
        </p:nvSpPr>
        <p:spPr bwMode="auto">
          <a:xfrm>
            <a:off x="0" y="4648200"/>
            <a:ext cx="9144000" cy="2209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a:t>When God seems far away, when the way seems dark, even when sin robs us of a sense of life and connection with God, remember Jesus has tasted all this torment on the cross.</a:t>
            </a:r>
          </a:p>
          <a:p>
            <a:endParaRPr lang="en-US" sz="3600" dirty="0"/>
          </a:p>
        </p:txBody>
      </p:sp>
      <p:pic>
        <p:nvPicPr>
          <p:cNvPr id="11266" name="Picture 2" descr="Related image">
            <a:extLst>
              <a:ext uri="{FF2B5EF4-FFF2-40B4-BE49-F238E27FC236}">
                <a16:creationId xmlns:a16="http://schemas.microsoft.com/office/drawing/2014/main" id="{8E7F9E27-F8FD-4240-A8AF-07FFF97E6F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8000"/>
                    </a14:imgEffect>
                    <a14:imgEffect>
                      <a14:colorTemperature colorTemp="7066"/>
                    </a14:imgEffect>
                    <a14:imgEffect>
                      <a14:saturation sat="234000"/>
                    </a14:imgEffect>
                    <a14:imgEffect>
                      <a14:brightnessContrast bright="16000" contrast="4000"/>
                    </a14:imgEffect>
                  </a14:imgLayer>
                </a14:imgProps>
              </a:ex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79F9E0FE-AE1D-4C35-8166-A43E8C350C62}"/>
              </a:ext>
            </a:extLst>
          </p:cNvPr>
          <p:cNvSpPr txBox="1">
            <a:spLocks noChangeArrowheads="1"/>
          </p:cNvSpPr>
          <p:nvPr/>
        </p:nvSpPr>
        <p:spPr bwMode="auto">
          <a:xfrm>
            <a:off x="3886200" y="990600"/>
            <a:ext cx="5181600" cy="1600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None/>
            </a:pPr>
            <a:r>
              <a:rPr lang="en-US" sz="4800" dirty="0"/>
              <a:t>Jesus understands spiritual torment. </a:t>
            </a:r>
          </a:p>
        </p:txBody>
      </p:sp>
    </p:spTree>
    <p:custDataLst>
      <p:tags r:id="rId1"/>
    </p:custDataLst>
    <p:extLst>
      <p:ext uri="{BB962C8B-B14F-4D97-AF65-F5344CB8AC3E}">
        <p14:creationId xmlns:p14="http://schemas.microsoft.com/office/powerpoint/2010/main" val="2483035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jesus strength">
            <a:extLst>
              <a:ext uri="{FF2B5EF4-FFF2-40B4-BE49-F238E27FC236}">
                <a16:creationId xmlns:a16="http://schemas.microsoft.com/office/drawing/2014/main" id="{8DD23F32-22FE-488C-BB88-52C72668833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6000"/>
                    </a14:imgEffect>
                    <a14:imgEffect>
                      <a14:colorTemperature colorTemp="6046"/>
                    </a14:imgEffect>
                    <a14:imgEffect>
                      <a14:saturation sat="124000"/>
                    </a14:imgEffect>
                    <a14:imgEffect>
                      <a14:brightnessContrast bright="12000" contrast="17000"/>
                    </a14:imgEffect>
                  </a14:imgLayer>
                </a14:imgProps>
              </a:ext>
              <a:ext uri="{28A0092B-C50C-407E-A947-70E740481C1C}">
                <a14:useLocalDpi xmlns:a14="http://schemas.microsoft.com/office/drawing/2010/main" val="0"/>
              </a:ext>
            </a:extLst>
          </a:blip>
          <a:srcRect t="350" b="13046"/>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F5C404-0DFB-47EB-8B8B-41AD28974216}"/>
              </a:ext>
            </a:extLst>
          </p:cNvPr>
          <p:cNvSpPr txBox="1">
            <a:spLocks noChangeArrowheads="1"/>
          </p:cNvSpPr>
          <p:nvPr/>
        </p:nvSpPr>
        <p:spPr bwMode="auto">
          <a:xfrm>
            <a:off x="0" y="5057236"/>
            <a:ext cx="9144000" cy="1800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effectLst>
                  <a:glow rad="127000">
                    <a:schemeClr val="bg2"/>
                  </a:glow>
                </a:effectLst>
              </a:rPr>
              <a:t>He himself suffered when he was tempted. Now he is able to help others who are being tempted.” </a:t>
            </a:r>
            <a:r>
              <a:rPr lang="en-US" sz="2000" dirty="0">
                <a:effectLst>
                  <a:glow rad="127000">
                    <a:schemeClr val="bg2"/>
                  </a:glow>
                </a:effectLst>
              </a:rPr>
              <a:t>Heb. 2:17, 18 (NIRV)</a:t>
            </a:r>
          </a:p>
        </p:txBody>
      </p:sp>
      <p:sp>
        <p:nvSpPr>
          <p:cNvPr id="6" name="Rectangle 4">
            <a:extLst>
              <a:ext uri="{FF2B5EF4-FFF2-40B4-BE49-F238E27FC236}">
                <a16:creationId xmlns:a16="http://schemas.microsoft.com/office/drawing/2014/main" id="{79F9E0FE-AE1D-4C35-8166-A43E8C350C62}"/>
              </a:ext>
            </a:extLst>
          </p:cNvPr>
          <p:cNvSpPr txBox="1">
            <a:spLocks noChangeArrowheads="1"/>
          </p:cNvSpPr>
          <p:nvPr/>
        </p:nvSpPr>
        <p:spPr bwMode="auto">
          <a:xfrm>
            <a:off x="4876800" y="-76200"/>
            <a:ext cx="4267200" cy="505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3600"/>
              </a:lnSpc>
              <a:buNone/>
            </a:pPr>
            <a:r>
              <a:rPr lang="en-US" sz="3400" dirty="0">
                <a:effectLst>
                  <a:glow rad="152400">
                    <a:srgbClr val="1A160B"/>
                  </a:glow>
                </a:effectLst>
              </a:rPr>
              <a:t>“So he had to be made like people, fully human in every way. </a:t>
            </a:r>
          </a:p>
          <a:p>
            <a:pPr marL="0" indent="0">
              <a:lnSpc>
                <a:spcPts val="3600"/>
              </a:lnSpc>
              <a:buNone/>
            </a:pPr>
            <a:r>
              <a:rPr lang="en-US" sz="3400" dirty="0">
                <a:effectLst>
                  <a:glow rad="152400">
                    <a:srgbClr val="1A160B"/>
                  </a:glow>
                </a:effectLst>
              </a:rPr>
              <a:t>Then he could serve God as a kind and faithful high priest. And then he could pay for the sins of the people by dying for them…</a:t>
            </a:r>
          </a:p>
        </p:txBody>
      </p:sp>
    </p:spTree>
    <p:custDataLst>
      <p:tags r:id="rId1"/>
    </p:custDataLst>
    <p:extLst>
      <p:ext uri="{BB962C8B-B14F-4D97-AF65-F5344CB8AC3E}">
        <p14:creationId xmlns:p14="http://schemas.microsoft.com/office/powerpoint/2010/main" val="2039178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3B5F41E4-9C3E-4700-974D-0571C0C0FC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6000"/>
                    </a14:imgEffect>
                    <a14:imgEffect>
                      <a14:colorTemperature colorTemp="7523"/>
                    </a14:imgEffect>
                    <a14:imgEffect>
                      <a14:saturation sat="118000"/>
                    </a14:imgEffect>
                    <a14:imgEffect>
                      <a14:brightnessContrast bright="10000" contrast="30000"/>
                    </a14:imgEffect>
                  </a14:imgLayer>
                </a14:imgProps>
              </a:ex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79F9E0FE-AE1D-4C35-8166-A43E8C350C62}"/>
              </a:ext>
            </a:extLst>
          </p:cNvPr>
          <p:cNvSpPr txBox="1">
            <a:spLocks noChangeArrowheads="1"/>
          </p:cNvSpPr>
          <p:nvPr/>
        </p:nvSpPr>
        <p:spPr bwMode="auto">
          <a:xfrm>
            <a:off x="228600" y="4800600"/>
            <a:ext cx="8915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3600"/>
              </a:lnSpc>
              <a:buNone/>
            </a:pPr>
            <a:r>
              <a:rPr lang="en-US" sz="3400" dirty="0">
                <a:effectLst>
                  <a:glow rad="127000">
                    <a:srgbClr val="030303"/>
                  </a:glow>
                </a:effectLst>
              </a:rPr>
              <a:t>“</a:t>
            </a:r>
            <a:r>
              <a:rPr lang="en-US" sz="3600" dirty="0">
                <a:effectLst>
                  <a:glow rad="127000">
                    <a:srgbClr val="030303"/>
                  </a:glow>
                </a:effectLst>
              </a:rPr>
              <a:t>And he is able to deal gently with ignorant and wayward people because he himself is subject to the same weaknesses.” </a:t>
            </a:r>
            <a:r>
              <a:rPr lang="en-US" sz="2000" dirty="0"/>
              <a:t>Heb. 5:2</a:t>
            </a:r>
            <a:endParaRPr lang="en-US" sz="2000" dirty="0">
              <a:effectLst>
                <a:glow rad="152400">
                  <a:srgbClr val="1A160B"/>
                </a:glow>
              </a:effectLst>
            </a:endParaRPr>
          </a:p>
        </p:txBody>
      </p:sp>
    </p:spTree>
    <p:custDataLst>
      <p:tags r:id="rId1"/>
    </p:custDataLst>
    <p:extLst>
      <p:ext uri="{BB962C8B-B14F-4D97-AF65-F5344CB8AC3E}">
        <p14:creationId xmlns:p14="http://schemas.microsoft.com/office/powerpoint/2010/main" val="25593102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E31EE73A-B3E7-4BCA-80CC-C0EB783BF8D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1000"/>
                    </a14:imgEffect>
                    <a14:imgEffect>
                      <a14:colorTemperature colorTemp="7408"/>
                    </a14:imgEffect>
                    <a14:imgEffect>
                      <a14:saturation sat="109000"/>
                    </a14:imgEffect>
                    <a14:imgEffect>
                      <a14:brightnessContrast bright="6000" contrast="6000"/>
                    </a14:imgEffect>
                  </a14:imgLayer>
                </a14:imgProps>
              </a:ext>
              <a:ext uri="{28A0092B-C50C-407E-A947-70E740481C1C}">
                <a14:useLocalDpi xmlns:a14="http://schemas.microsoft.com/office/drawing/2010/main" val="0"/>
              </a:ext>
            </a:extLst>
          </a:blip>
          <a:srcRect l="16609" r="4498"/>
          <a:stretch/>
        </p:blipFill>
        <p:spPr>
          <a:xfrm>
            <a:off x="0" y="328587"/>
            <a:ext cx="9144000" cy="6545179"/>
          </a:xfrm>
          <a:prstGeom prst="rect">
            <a:avLst/>
          </a:prstGeom>
        </p:spPr>
      </p:pic>
    </p:spTree>
    <p:extLst>
      <p:ext uri="{BB962C8B-B14F-4D97-AF65-F5344CB8AC3E}">
        <p14:creationId xmlns:p14="http://schemas.microsoft.com/office/powerpoint/2010/main" val="173513818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t is Finished">
            <a:extLst>
              <a:ext uri="{FF2B5EF4-FFF2-40B4-BE49-F238E27FC236}">
                <a16:creationId xmlns:a16="http://schemas.microsoft.com/office/drawing/2014/main" id="{16B6A2EB-7E69-40EB-B2AE-1067512B06D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2000"/>
                    </a14:imgEffect>
                    <a14:imgEffect>
                      <a14:colorTemperature colorTemp="7408"/>
                    </a14:imgEffect>
                    <a14:imgEffect>
                      <a14:saturation sat="123000"/>
                    </a14:imgEffect>
                    <a14:imgEffect>
                      <a14:brightnessContrast bright="8000" contrast="22000"/>
                    </a14:imgEffect>
                  </a14:imgLayer>
                </a14:imgProps>
              </a:ext>
              <a:ext uri="{28A0092B-C50C-407E-A947-70E740481C1C}">
                <a14:useLocalDpi xmlns:a14="http://schemas.microsoft.com/office/drawing/2010/main" val="0"/>
              </a:ext>
            </a:extLst>
          </a:blip>
          <a:srcRect b="13417"/>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228600" y="457200"/>
            <a:ext cx="8991600" cy="609599"/>
          </a:xfrm>
          <a:noFill/>
          <a:effectLst>
            <a:softEdge rad="127000"/>
          </a:effectLst>
        </p:spPr>
        <p:txBody>
          <a:bodyPr lIns="91440" tIns="91440" rIns="0" bIns="0"/>
          <a:lstStyle/>
          <a:p>
            <a:pPr marL="0" indent="0" eaLnBrk="1" hangingPunct="1">
              <a:lnSpc>
                <a:spcPct val="90000"/>
              </a:lnSpc>
              <a:buClr>
                <a:schemeClr val="tx1"/>
              </a:buClr>
              <a:buNone/>
            </a:pPr>
            <a:r>
              <a:rPr lang="en-US" sz="3200" b="1" dirty="0">
                <a:effectLst>
                  <a:glow rad="165100">
                    <a:srgbClr val="080401"/>
                  </a:glow>
                </a:effectLst>
              </a:rPr>
              <a:t>Truth #4) Jesus </a:t>
            </a:r>
            <a:r>
              <a:rPr lang="en-US" sz="3200" dirty="0">
                <a:effectLst>
                  <a:glow rad="165100">
                    <a:srgbClr val="080401"/>
                  </a:glow>
                </a:effectLst>
              </a:rPr>
              <a:t>D</a:t>
            </a:r>
            <a:r>
              <a:rPr lang="en-US" sz="3200" b="1" dirty="0">
                <a:effectLst>
                  <a:glow rad="165100">
                    <a:srgbClr val="080401"/>
                  </a:glow>
                </a:effectLst>
              </a:rPr>
              <a:t>etermined to Finish His Mission</a:t>
            </a:r>
          </a:p>
          <a:p>
            <a:pPr marL="0" indent="0" eaLnBrk="1" hangingPunct="1">
              <a:lnSpc>
                <a:spcPct val="90000"/>
              </a:lnSpc>
              <a:buClr>
                <a:schemeClr val="tx1"/>
              </a:buClr>
              <a:buNone/>
            </a:pPr>
            <a:endParaRPr lang="en-US" sz="3200" dirty="0"/>
          </a:p>
        </p:txBody>
      </p:sp>
    </p:spTree>
    <p:custDataLst>
      <p:tags r:id="rId1"/>
    </p:custDataLst>
    <p:extLst>
      <p:ext uri="{BB962C8B-B14F-4D97-AF65-F5344CB8AC3E}">
        <p14:creationId xmlns:p14="http://schemas.microsoft.com/office/powerpoint/2010/main" val="362442222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79F9E0FE-AE1D-4C35-8166-A43E8C350C62}"/>
              </a:ext>
            </a:extLst>
          </p:cNvPr>
          <p:cNvSpPr txBox="1">
            <a:spLocks noChangeArrowheads="1"/>
          </p:cNvSpPr>
          <p:nvPr/>
        </p:nvSpPr>
        <p:spPr bwMode="auto">
          <a:xfrm>
            <a:off x="0" y="4572000"/>
            <a:ext cx="914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400" dirty="0"/>
              <a:t>The reaching souls for Christ remains the most noble and difficult work on Earth. It brings rejection, persecution, self-sacrifice, time, effort and sometimes even death.</a:t>
            </a:r>
          </a:p>
        </p:txBody>
      </p:sp>
      <p:pic>
        <p:nvPicPr>
          <p:cNvPr id="4100" name="Picture 4" descr="Image result for define martyr">
            <a:extLst>
              <a:ext uri="{FF2B5EF4-FFF2-40B4-BE49-F238E27FC236}">
                <a16:creationId xmlns:a16="http://schemas.microsoft.com/office/drawing/2014/main" id="{A40A4F7F-7161-4E9A-A3DC-915E296900D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82000"/>
                    </a14:imgEffect>
                    <a14:imgEffect>
                      <a14:colorTemperature colorTemp="5366"/>
                    </a14:imgEffect>
                    <a14:imgEffect>
                      <a14:saturation sat="122000"/>
                    </a14:imgEffect>
                    <a14:imgEffect>
                      <a14:brightnessContrast bright="2000" contrast="16000"/>
                    </a14:imgEffect>
                  </a14:imgLayer>
                </a14:imgProps>
              </a:ex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531829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a:extLst>
              <a:ext uri="{FF2B5EF4-FFF2-40B4-BE49-F238E27FC236}">
                <a16:creationId xmlns:a16="http://schemas.microsoft.com/office/drawing/2014/main" id="{0E3DC143-C364-4B8F-BCDF-92C975FCEC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4000"/>
                    </a14:imgEffect>
                    <a14:imgEffect>
                      <a14:colorTemperature colorTemp="7410"/>
                    </a14:imgEffect>
                    <a14:imgEffect>
                      <a14:saturation sat="365000"/>
                    </a14:imgEffect>
                    <a14:imgEffect>
                      <a14:brightnessContrast bright="12000" contrast="34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300438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2 Timothy 4">
            <a:extLst>
              <a:ext uri="{FF2B5EF4-FFF2-40B4-BE49-F238E27FC236}">
                <a16:creationId xmlns:a16="http://schemas.microsoft.com/office/drawing/2014/main" id="{A1DBDB87-AD3F-46FD-92E5-4F4A55B0DC1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8000"/>
                    </a14:imgEffect>
                    <a14:imgEffect>
                      <a14:colorTemperature colorTemp="7295"/>
                    </a14:imgEffect>
                    <a14:imgEffect>
                      <a14:saturation sat="240000"/>
                    </a14:imgEffect>
                    <a14:imgEffect>
                      <a14:brightnessContrast bright="12000" contrast="12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79F9E0FE-AE1D-4C35-8166-A43E8C350C62}"/>
              </a:ext>
            </a:extLst>
          </p:cNvPr>
          <p:cNvSpPr txBox="1">
            <a:spLocks noChangeArrowheads="1"/>
          </p:cNvSpPr>
          <p:nvPr/>
        </p:nvSpPr>
        <p:spPr bwMode="auto">
          <a:xfrm>
            <a:off x="76200" y="4419600"/>
            <a:ext cx="9067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000"/>
              </a:lnSpc>
              <a:buNone/>
            </a:pPr>
            <a:r>
              <a:rPr lang="en-US" sz="3600" dirty="0">
                <a:effectLst>
                  <a:glow rad="152400">
                    <a:srgbClr val="1D1301"/>
                  </a:glow>
                </a:effectLst>
              </a:rPr>
              <a:t>For I am already being offered, and the time of my departure has come. I have fought the good fight. I have finished the course. I have kept the faith.” </a:t>
            </a:r>
            <a:r>
              <a:rPr lang="en-US" sz="2000" dirty="0">
                <a:effectLst>
                  <a:glow rad="152400">
                    <a:srgbClr val="1D1301"/>
                  </a:glow>
                </a:effectLst>
              </a:rPr>
              <a:t>2 Tim. 4:5-7 (WEB)</a:t>
            </a:r>
          </a:p>
        </p:txBody>
      </p:sp>
      <p:sp>
        <p:nvSpPr>
          <p:cNvPr id="5" name="Rectangle 4">
            <a:extLst>
              <a:ext uri="{FF2B5EF4-FFF2-40B4-BE49-F238E27FC236}">
                <a16:creationId xmlns:a16="http://schemas.microsoft.com/office/drawing/2014/main" id="{49715C0E-937F-4AF7-A8EB-5B34E3C51186}"/>
              </a:ext>
            </a:extLst>
          </p:cNvPr>
          <p:cNvSpPr txBox="1">
            <a:spLocks noChangeArrowheads="1"/>
          </p:cNvSpPr>
          <p:nvPr/>
        </p:nvSpPr>
        <p:spPr bwMode="auto">
          <a:xfrm>
            <a:off x="228600" y="152400"/>
            <a:ext cx="8915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000"/>
              </a:lnSpc>
              <a:buNone/>
            </a:pPr>
            <a:r>
              <a:rPr lang="en-US" sz="3600" dirty="0">
                <a:effectLst>
                  <a:glow rad="152400">
                    <a:srgbClr val="1D1301"/>
                  </a:glow>
                </a:effectLst>
              </a:rPr>
              <a:t>“But you be sober in all things, suffer hardship, do the work of an evangelist, and fulfill your ministry…</a:t>
            </a:r>
          </a:p>
        </p:txBody>
      </p:sp>
    </p:spTree>
    <p:custDataLst>
      <p:tags r:id="rId1"/>
    </p:custDataLst>
    <p:extLst>
      <p:ext uri="{BB962C8B-B14F-4D97-AF65-F5344CB8AC3E}">
        <p14:creationId xmlns:p14="http://schemas.microsoft.com/office/powerpoint/2010/main" val="2849297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evangelize">
            <a:extLst>
              <a:ext uri="{FF2B5EF4-FFF2-40B4-BE49-F238E27FC236}">
                <a16:creationId xmlns:a16="http://schemas.microsoft.com/office/drawing/2014/main" id="{F6FB7E0F-D245-4B6F-9005-F2D556C26DB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2000"/>
                    </a14:imgEffect>
                    <a14:imgEffect>
                      <a14:colorTemperature colorTemp="7184"/>
                    </a14:imgEffect>
                    <a14:imgEffect>
                      <a14:saturation sat="139000"/>
                    </a14:imgEffect>
                    <a14:imgEffect>
                      <a14:brightnessContrast bright="-6000" contrast="8000"/>
                    </a14:imgEffect>
                  </a14:imgLayer>
                </a14:imgProps>
              </a:ext>
              <a:ext uri="{28A0092B-C50C-407E-A947-70E740481C1C}">
                <a14:useLocalDpi xmlns:a14="http://schemas.microsoft.com/office/drawing/2010/main" val="0"/>
              </a:ext>
            </a:extLst>
          </a:blip>
          <a:srcRect l="11341" r="4166"/>
          <a:stretch/>
        </p:blipFill>
        <p:spPr bwMode="auto">
          <a:xfrm>
            <a:off x="-8741" y="0"/>
            <a:ext cx="914210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79F9E0FE-AE1D-4C35-8166-A43E8C350C62}"/>
              </a:ext>
            </a:extLst>
          </p:cNvPr>
          <p:cNvSpPr txBox="1">
            <a:spLocks noChangeArrowheads="1"/>
          </p:cNvSpPr>
          <p:nvPr/>
        </p:nvSpPr>
        <p:spPr bwMode="auto">
          <a:xfrm>
            <a:off x="10633" y="3657600"/>
            <a:ext cx="410416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000"/>
              </a:lnSpc>
              <a:buNone/>
            </a:pPr>
            <a:r>
              <a:rPr lang="en-US" sz="3600" dirty="0">
                <a:effectLst>
                  <a:glow rad="152400">
                    <a:srgbClr val="1D1301"/>
                  </a:glow>
                </a:effectLst>
              </a:rPr>
              <a:t>“Jesus explained, "My food is to do the will of Him who sent Me and to finish His work.” </a:t>
            </a:r>
            <a:r>
              <a:rPr lang="en-US" sz="2000" dirty="0">
                <a:effectLst>
                  <a:glow rad="152400">
                    <a:srgbClr val="1D1301"/>
                  </a:glow>
                </a:effectLst>
              </a:rPr>
              <a:t>Jn. 4:34 (BEREAN)</a:t>
            </a:r>
          </a:p>
        </p:txBody>
      </p:sp>
      <p:sp>
        <p:nvSpPr>
          <p:cNvPr id="5" name="Rectangle 4">
            <a:extLst>
              <a:ext uri="{FF2B5EF4-FFF2-40B4-BE49-F238E27FC236}">
                <a16:creationId xmlns:a16="http://schemas.microsoft.com/office/drawing/2014/main" id="{49715C0E-937F-4AF7-A8EB-5B34E3C51186}"/>
              </a:ext>
            </a:extLst>
          </p:cNvPr>
          <p:cNvSpPr txBox="1">
            <a:spLocks noChangeArrowheads="1"/>
          </p:cNvSpPr>
          <p:nvPr/>
        </p:nvSpPr>
        <p:spPr bwMode="auto">
          <a:xfrm>
            <a:off x="76200" y="0"/>
            <a:ext cx="3733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000"/>
              </a:lnSpc>
              <a:buNone/>
            </a:pPr>
            <a:r>
              <a:rPr lang="en-US" sz="3600" dirty="0">
                <a:effectLst>
                  <a:glow rad="152400">
                    <a:srgbClr val="1D1301"/>
                  </a:glow>
                </a:effectLst>
              </a:rPr>
              <a:t>“And let us not grow weary of doing good, for in due season we will reap, if we do not give up.” </a:t>
            </a:r>
            <a:r>
              <a:rPr lang="en-US" sz="2000" dirty="0">
                <a:effectLst>
                  <a:glow rad="152400">
                    <a:srgbClr val="1D1301"/>
                  </a:glow>
                </a:effectLst>
              </a:rPr>
              <a:t>Gal. 6:9 (ESV)</a:t>
            </a:r>
          </a:p>
        </p:txBody>
      </p:sp>
    </p:spTree>
    <p:custDataLst>
      <p:tags r:id="rId1"/>
    </p:custDataLst>
    <p:extLst>
      <p:ext uri="{BB962C8B-B14F-4D97-AF65-F5344CB8AC3E}">
        <p14:creationId xmlns:p14="http://schemas.microsoft.com/office/powerpoint/2010/main" val="3669548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father into your hands i commit my spirit">
            <a:extLst>
              <a:ext uri="{FF2B5EF4-FFF2-40B4-BE49-F238E27FC236}">
                <a16:creationId xmlns:a16="http://schemas.microsoft.com/office/drawing/2014/main" id="{4D04A8B1-5DD7-4814-980C-72427AB50DB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8000"/>
                    </a14:imgEffect>
                    <a14:imgEffect>
                      <a14:colorTemperature colorTemp="4341"/>
                    </a14:imgEffect>
                    <a14:imgEffect>
                      <a14:saturation sat="87000"/>
                    </a14:imgEffect>
                    <a14:imgEffect>
                      <a14:brightnessContrast bright="20000" contrast="14000"/>
                    </a14:imgEffect>
                  </a14:imgLayer>
                </a14:imgProps>
              </a:ext>
              <a:ext uri="{28A0092B-C50C-407E-A947-70E740481C1C}">
                <a14:useLocalDpi xmlns:a14="http://schemas.microsoft.com/office/drawing/2010/main" val="0"/>
              </a:ext>
            </a:extLst>
          </a:blip>
          <a:srcRect/>
          <a:stretch>
            <a:fillRect/>
          </a:stretch>
        </p:blipFill>
        <p:spPr bwMode="auto">
          <a:xfrm>
            <a:off x="0" y="609598"/>
            <a:ext cx="9144000" cy="6248401"/>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0"/>
            <a:ext cx="9144000" cy="609599"/>
          </a:xfrm>
          <a:noFill/>
          <a:effectLst>
            <a:softEdge rad="127000"/>
          </a:effectLst>
        </p:spPr>
        <p:txBody>
          <a:bodyPr lIns="91440" tIns="91440" rIns="0" bIns="0"/>
          <a:lstStyle/>
          <a:p>
            <a:pPr marL="0" indent="0" algn="ctr">
              <a:lnSpc>
                <a:spcPct val="90000"/>
              </a:lnSpc>
              <a:buClr>
                <a:schemeClr val="tx1"/>
              </a:buClr>
              <a:buNone/>
            </a:pPr>
            <a:r>
              <a:rPr lang="en-US" sz="3200" b="1" dirty="0"/>
              <a:t>Truth # 5 - </a:t>
            </a:r>
            <a:r>
              <a:rPr lang="en-US" sz="3200" dirty="0"/>
              <a:t>Jesus </a:t>
            </a:r>
            <a:r>
              <a:rPr lang="en-US" dirty="0"/>
              <a:t>trusted God Completely.</a:t>
            </a:r>
            <a:endParaRPr lang="en-US" sz="3200" dirty="0"/>
          </a:p>
          <a:p>
            <a:pPr marL="0" indent="0" algn="ctr" eaLnBrk="1" hangingPunct="1">
              <a:lnSpc>
                <a:spcPct val="90000"/>
              </a:lnSpc>
              <a:buClr>
                <a:schemeClr val="tx1"/>
              </a:buClr>
              <a:buNone/>
            </a:pPr>
            <a:endParaRPr lang="en-US" sz="3200" b="1" dirty="0"/>
          </a:p>
          <a:p>
            <a:pPr marL="0" indent="0" eaLnBrk="1" hangingPunct="1">
              <a:lnSpc>
                <a:spcPct val="90000"/>
              </a:lnSpc>
              <a:buClr>
                <a:schemeClr val="tx1"/>
              </a:buClr>
              <a:buNone/>
            </a:pPr>
            <a:endParaRPr lang="en-US" sz="3200" dirty="0"/>
          </a:p>
        </p:txBody>
      </p:sp>
    </p:spTree>
    <p:custDataLst>
      <p:tags r:id="rId1"/>
    </p:custDataLst>
    <p:extLst>
      <p:ext uri="{BB962C8B-B14F-4D97-AF65-F5344CB8AC3E}">
        <p14:creationId xmlns:p14="http://schemas.microsoft.com/office/powerpoint/2010/main" val="143585215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Psalm 37:5">
            <a:extLst>
              <a:ext uri="{FF2B5EF4-FFF2-40B4-BE49-F238E27FC236}">
                <a16:creationId xmlns:a16="http://schemas.microsoft.com/office/drawing/2014/main" id="{EEBD6C42-312D-42F9-A486-91DF8A05784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8000"/>
                    </a14:imgEffect>
                    <a14:imgEffect>
                      <a14:colorTemperature colorTemp="6498"/>
                    </a14:imgEffect>
                    <a14:imgEffect>
                      <a14:saturation sat="174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788953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Proverbs 3:5">
            <a:extLst>
              <a:ext uri="{FF2B5EF4-FFF2-40B4-BE49-F238E27FC236}">
                <a16:creationId xmlns:a16="http://schemas.microsoft.com/office/drawing/2014/main" id="{C2B75211-B13B-43E4-B5F3-20A1F400865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8000"/>
                    </a14:imgEffect>
                    <a14:imgEffect>
                      <a14:colorTemperature colorTemp="7523"/>
                    </a14:imgEffect>
                    <a14:imgEffect>
                      <a14:saturation sat="110000"/>
                    </a14:imgEffect>
                    <a14:imgEffect>
                      <a14:brightnessContrast bright="6000" contrast="22000"/>
                    </a14:imgEffect>
                  </a14:imgLayer>
                </a14:imgProps>
              </a:ext>
              <a:ext uri="{28A0092B-C50C-407E-A947-70E740481C1C}">
                <a14:useLocalDpi xmlns:a14="http://schemas.microsoft.com/office/drawing/2010/main" val="0"/>
              </a:ext>
            </a:extLst>
          </a:blip>
          <a:srcRect/>
          <a:stretch>
            <a:fillRect/>
          </a:stretch>
        </p:blipFill>
        <p:spPr bwMode="auto">
          <a:xfrm>
            <a:off x="0" y="34636"/>
            <a:ext cx="9144000" cy="60807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7087809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Related image">
            <a:extLst>
              <a:ext uri="{FF2B5EF4-FFF2-40B4-BE49-F238E27FC236}">
                <a16:creationId xmlns:a16="http://schemas.microsoft.com/office/drawing/2014/main" id="{910342C5-A99C-42D3-98C0-180392C655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8000"/>
                    </a14:imgEffect>
                    <a14:imgEffect>
                      <a14:colorTemperature colorTemp="7635"/>
                    </a14:imgEffect>
                    <a14:imgEffect>
                      <a14:saturation sat="154000"/>
                    </a14:imgEffect>
                    <a14:imgEffect>
                      <a14:brightnessContrast bright="4000" contrast="16000"/>
                    </a14:imgEffect>
                  </a14:imgLayer>
                </a14:imgProps>
              </a:ext>
              <a:ext uri="{28A0092B-C50C-407E-A947-70E740481C1C}">
                <a14:useLocalDpi xmlns:a14="http://schemas.microsoft.com/office/drawing/2010/main" val="0"/>
              </a:ext>
            </a:extLst>
          </a:blip>
          <a:srcRect/>
          <a:stretch>
            <a:fillRect/>
          </a:stretch>
        </p:blipFill>
        <p:spPr bwMode="auto">
          <a:xfrm>
            <a:off x="0" y="0"/>
            <a:ext cx="917517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85740299-40D4-46AA-B841-E70951CC170C}"/>
              </a:ext>
            </a:extLst>
          </p:cNvPr>
          <p:cNvSpPr txBox="1">
            <a:spLocks noChangeArrowheads="1"/>
          </p:cNvSpPr>
          <p:nvPr/>
        </p:nvSpPr>
        <p:spPr bwMode="auto">
          <a:xfrm>
            <a:off x="142009" y="1905000"/>
            <a:ext cx="282979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000"/>
              </a:lnSpc>
              <a:buNone/>
            </a:pPr>
            <a:r>
              <a:rPr lang="en-US" sz="3600" dirty="0">
                <a:effectLst>
                  <a:glow rad="152400">
                    <a:srgbClr val="39437D"/>
                  </a:glow>
                </a:effectLst>
              </a:rPr>
              <a:t>“Trust in God at all times, my people. Tell him all your troubles, for he is our refuge.” </a:t>
            </a:r>
          </a:p>
          <a:p>
            <a:pPr marL="0" indent="0" algn="ctr">
              <a:lnSpc>
                <a:spcPts val="4000"/>
              </a:lnSpc>
              <a:buNone/>
            </a:pPr>
            <a:r>
              <a:rPr lang="en-US" sz="2000" dirty="0">
                <a:effectLst>
                  <a:glow rad="152400">
                    <a:srgbClr val="39437D"/>
                  </a:glow>
                </a:effectLst>
              </a:rPr>
              <a:t>Ps. 62:8 (GNT)</a:t>
            </a:r>
          </a:p>
          <a:p>
            <a:pPr marL="0" indent="0">
              <a:lnSpc>
                <a:spcPts val="4000"/>
              </a:lnSpc>
              <a:buNone/>
            </a:pPr>
            <a:endParaRPr lang="en-US" sz="3600" dirty="0">
              <a:effectLst>
                <a:glow rad="152400">
                  <a:srgbClr val="1D1301"/>
                </a:glow>
              </a:effectLst>
            </a:endParaRPr>
          </a:p>
        </p:txBody>
      </p:sp>
      <p:sp>
        <p:nvSpPr>
          <p:cNvPr id="7" name="Rectangle 4">
            <a:extLst>
              <a:ext uri="{FF2B5EF4-FFF2-40B4-BE49-F238E27FC236}">
                <a16:creationId xmlns:a16="http://schemas.microsoft.com/office/drawing/2014/main" id="{86F25DF1-0DEB-4FFF-8A9E-5B930F079407}"/>
              </a:ext>
            </a:extLst>
          </p:cNvPr>
          <p:cNvSpPr txBox="1">
            <a:spLocks noChangeArrowheads="1"/>
          </p:cNvSpPr>
          <p:nvPr/>
        </p:nvSpPr>
        <p:spPr bwMode="auto">
          <a:xfrm>
            <a:off x="6248399" y="990600"/>
            <a:ext cx="2905993"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9144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000"/>
              </a:lnSpc>
              <a:buNone/>
            </a:pPr>
            <a:r>
              <a:rPr lang="en-US" sz="3600" dirty="0">
                <a:effectLst>
                  <a:glow rad="152400">
                    <a:srgbClr val="39437D"/>
                  </a:glow>
                </a:effectLst>
              </a:rPr>
              <a:t>“Cast your burden on the Lord— he will support you! God will never let the righteous be shaken!” </a:t>
            </a:r>
          </a:p>
          <a:p>
            <a:pPr marL="0" indent="0" algn="ctr">
              <a:lnSpc>
                <a:spcPts val="4000"/>
              </a:lnSpc>
              <a:buNone/>
            </a:pPr>
            <a:r>
              <a:rPr lang="en-US" sz="2000" dirty="0">
                <a:effectLst>
                  <a:glow rad="152400">
                    <a:srgbClr val="39437D"/>
                  </a:glow>
                </a:effectLst>
              </a:rPr>
              <a:t>Ps. 55:22 (CEB)</a:t>
            </a:r>
          </a:p>
          <a:p>
            <a:pPr marL="0" indent="0">
              <a:lnSpc>
                <a:spcPts val="4000"/>
              </a:lnSpc>
              <a:buNone/>
            </a:pPr>
            <a:endParaRPr lang="en-US" sz="3600" dirty="0">
              <a:effectLst>
                <a:glow rad="152400">
                  <a:srgbClr val="1D1301"/>
                </a:glow>
              </a:effectLst>
            </a:endParaRPr>
          </a:p>
        </p:txBody>
      </p:sp>
    </p:spTree>
    <p:custDataLst>
      <p:tags r:id="rId1"/>
    </p:custDataLst>
    <p:extLst>
      <p:ext uri="{BB962C8B-B14F-4D97-AF65-F5344CB8AC3E}">
        <p14:creationId xmlns:p14="http://schemas.microsoft.com/office/powerpoint/2010/main" val="608153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ow shall we then live">
            <a:extLst>
              <a:ext uri="{FF2B5EF4-FFF2-40B4-BE49-F238E27FC236}">
                <a16:creationId xmlns:a16="http://schemas.microsoft.com/office/drawing/2014/main" id="{26AF39CA-2215-43D9-A492-68A7F43DF5E6}"/>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22046" b="16226"/>
          <a:stretch/>
        </p:blipFill>
        <p:spPr bwMode="auto">
          <a:xfrm>
            <a:off x="0" y="0"/>
            <a:ext cx="9144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9366461-46C5-41A5-8627-F0C4BBF0C130}"/>
              </a:ext>
            </a:extLst>
          </p:cNvPr>
          <p:cNvSpPr txBox="1">
            <a:spLocks noChangeArrowheads="1"/>
          </p:cNvSpPr>
          <p:nvPr/>
        </p:nvSpPr>
        <p:spPr bwMode="auto">
          <a:xfrm>
            <a:off x="0" y="2971800"/>
            <a:ext cx="9144000" cy="38862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Truth #1 - With a great burden for souls</a:t>
            </a:r>
          </a:p>
          <a:p>
            <a:pPr marL="0" indent="0">
              <a:buNone/>
            </a:pPr>
            <a:r>
              <a:rPr lang="en-US" sz="3600" dirty="0"/>
              <a:t>	Father forgive them</a:t>
            </a:r>
          </a:p>
          <a:p>
            <a:pPr marL="0" indent="0">
              <a:buNone/>
            </a:pPr>
            <a:r>
              <a:rPr lang="en-US" sz="3600" dirty="0"/>
              <a:t>	Today you will be with me</a:t>
            </a:r>
          </a:p>
          <a:p>
            <a:pPr marL="0" indent="0">
              <a:buNone/>
            </a:pPr>
            <a:r>
              <a:rPr lang="en-US" sz="3600" dirty="0"/>
              <a:t>Truth #2 - Honoring our responsibilities</a:t>
            </a:r>
          </a:p>
          <a:p>
            <a:pPr marL="0" indent="0">
              <a:buNone/>
            </a:pPr>
            <a:r>
              <a:rPr lang="en-US" sz="3600" dirty="0"/>
              <a:t>	Behold your mother / your son</a:t>
            </a:r>
          </a:p>
          <a:p>
            <a:pPr marL="0" indent="0">
              <a:buNone/>
            </a:pPr>
            <a:endParaRPr lang="en-US" dirty="0"/>
          </a:p>
        </p:txBody>
      </p:sp>
    </p:spTree>
    <p:custDataLst>
      <p:tags r:id="rId1"/>
    </p:custDataLst>
    <p:extLst>
      <p:ext uri="{BB962C8B-B14F-4D97-AF65-F5344CB8AC3E}">
        <p14:creationId xmlns:p14="http://schemas.microsoft.com/office/powerpoint/2010/main" val="920850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ow shall we then live">
            <a:extLst>
              <a:ext uri="{FF2B5EF4-FFF2-40B4-BE49-F238E27FC236}">
                <a16:creationId xmlns:a16="http://schemas.microsoft.com/office/drawing/2014/main" id="{26AF39CA-2215-43D9-A492-68A7F43DF5E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676400"/>
            <a:ext cx="9208966" cy="51846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tse1.mm.bing.net/th?id=OIP.3aPQY4o4XNFEMjP9x-2w9AAAAA&amp;w=230&amp;h=230&amp;rs=1&amp;pcl=dddddd&amp;o=5&amp;pid=1.1">
            <a:extLst>
              <a:ext uri="{FF2B5EF4-FFF2-40B4-BE49-F238E27FC236}">
                <a16:creationId xmlns:a16="http://schemas.microsoft.com/office/drawing/2014/main" id="{D2B7BC24-25D0-41C1-8F25-3099F0A19D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95" r="13008"/>
          <a:stretch/>
        </p:blipFill>
        <p:spPr bwMode="auto">
          <a:xfrm>
            <a:off x="7132320" y="0"/>
            <a:ext cx="2011680" cy="2514600"/>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9366461-46C5-41A5-8627-F0C4BBF0C130}"/>
              </a:ext>
            </a:extLst>
          </p:cNvPr>
          <p:cNvSpPr txBox="1">
            <a:spLocks noChangeArrowheads="1"/>
          </p:cNvSpPr>
          <p:nvPr/>
        </p:nvSpPr>
        <p:spPr bwMode="auto">
          <a:xfrm>
            <a:off x="0" y="0"/>
            <a:ext cx="7315200" cy="16764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ct val="90000"/>
              </a:lnSpc>
              <a:buClr>
                <a:schemeClr val="tx1"/>
              </a:buClr>
              <a:buNone/>
            </a:pPr>
            <a:r>
              <a:rPr lang="en-US" sz="3600" dirty="0"/>
              <a:t>Francis A. Schaeffer asked an enduring question in his famous book…</a:t>
            </a:r>
            <a:endParaRPr lang="en-US" sz="3600" kern="0" dirty="0"/>
          </a:p>
        </p:txBody>
      </p:sp>
    </p:spTree>
    <p:custDataLst>
      <p:tags r:id="rId1"/>
    </p:custDataLst>
    <p:extLst>
      <p:ext uri="{BB962C8B-B14F-4D97-AF65-F5344CB8AC3E}">
        <p14:creationId xmlns:p14="http://schemas.microsoft.com/office/powerpoint/2010/main" val="370472570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ow shall we then live">
            <a:extLst>
              <a:ext uri="{FF2B5EF4-FFF2-40B4-BE49-F238E27FC236}">
                <a16:creationId xmlns:a16="http://schemas.microsoft.com/office/drawing/2014/main" id="{26AF39CA-2215-43D9-A492-68A7F43DF5E6}"/>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22046" b="16226"/>
          <a:stretch/>
        </p:blipFill>
        <p:spPr bwMode="auto">
          <a:xfrm>
            <a:off x="0" y="0"/>
            <a:ext cx="9144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9366461-46C5-41A5-8627-F0C4BBF0C130}"/>
              </a:ext>
            </a:extLst>
          </p:cNvPr>
          <p:cNvSpPr txBox="1">
            <a:spLocks noChangeArrowheads="1"/>
          </p:cNvSpPr>
          <p:nvPr/>
        </p:nvSpPr>
        <p:spPr bwMode="auto">
          <a:xfrm>
            <a:off x="0" y="2971800"/>
            <a:ext cx="9144000" cy="38862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Truth #3 - Yearning for nearness to God</a:t>
            </a:r>
          </a:p>
          <a:p>
            <a:pPr marL="0" indent="0">
              <a:buNone/>
            </a:pPr>
            <a:r>
              <a:rPr lang="en-US" sz="3600" dirty="0"/>
              <a:t>	My God, My God</a:t>
            </a:r>
          </a:p>
          <a:p>
            <a:pPr marL="0" indent="0">
              <a:buNone/>
            </a:pPr>
            <a:r>
              <a:rPr lang="en-US" sz="3600" dirty="0"/>
              <a:t>	I Thirst</a:t>
            </a:r>
          </a:p>
          <a:p>
            <a:pPr marL="0" indent="0">
              <a:buNone/>
            </a:pPr>
            <a:r>
              <a:rPr lang="en-US" sz="3400" dirty="0"/>
              <a:t>Truth #4 - Determined to finish our mission</a:t>
            </a:r>
          </a:p>
          <a:p>
            <a:pPr marL="0" indent="0">
              <a:buNone/>
            </a:pPr>
            <a:r>
              <a:rPr lang="en-US" sz="3600" dirty="0"/>
              <a:t>	It is Finished</a:t>
            </a:r>
          </a:p>
        </p:txBody>
      </p:sp>
    </p:spTree>
    <p:custDataLst>
      <p:tags r:id="rId1"/>
    </p:custDataLst>
    <p:extLst>
      <p:ext uri="{BB962C8B-B14F-4D97-AF65-F5344CB8AC3E}">
        <p14:creationId xmlns:p14="http://schemas.microsoft.com/office/powerpoint/2010/main" val="306464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ow shall we then live">
            <a:extLst>
              <a:ext uri="{FF2B5EF4-FFF2-40B4-BE49-F238E27FC236}">
                <a16:creationId xmlns:a16="http://schemas.microsoft.com/office/drawing/2014/main" id="{26AF39CA-2215-43D9-A492-68A7F43DF5E6}"/>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22046" b="16226"/>
          <a:stretch/>
        </p:blipFill>
        <p:spPr bwMode="auto">
          <a:xfrm>
            <a:off x="0" y="0"/>
            <a:ext cx="9144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9366461-46C5-41A5-8627-F0C4BBF0C130}"/>
              </a:ext>
            </a:extLst>
          </p:cNvPr>
          <p:cNvSpPr txBox="1">
            <a:spLocks noChangeArrowheads="1"/>
          </p:cNvSpPr>
          <p:nvPr/>
        </p:nvSpPr>
        <p:spPr bwMode="auto">
          <a:xfrm>
            <a:off x="0" y="2971800"/>
            <a:ext cx="9144000" cy="38862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endParaRPr lang="en-US" sz="3600" dirty="0"/>
          </a:p>
          <a:p>
            <a:pPr marL="0" indent="0">
              <a:buNone/>
            </a:pPr>
            <a:r>
              <a:rPr lang="en-US" sz="3600" dirty="0"/>
              <a:t>And Finally…</a:t>
            </a:r>
          </a:p>
          <a:p>
            <a:pPr marL="0" indent="0">
              <a:buNone/>
            </a:pPr>
            <a:endParaRPr lang="en-US" sz="2000" dirty="0"/>
          </a:p>
          <a:p>
            <a:pPr marL="0" indent="0">
              <a:buNone/>
            </a:pPr>
            <a:r>
              <a:rPr lang="en-US" sz="3600" dirty="0"/>
              <a:t>#5 -Trusting God completely</a:t>
            </a:r>
          </a:p>
          <a:p>
            <a:pPr marL="0" indent="0">
              <a:buNone/>
            </a:pPr>
            <a:r>
              <a:rPr lang="en-US" sz="3600" dirty="0"/>
              <a:t>	Into thy hands I commit my spirit</a:t>
            </a:r>
          </a:p>
          <a:p>
            <a:pPr marL="0" indent="0">
              <a:buNone/>
            </a:pPr>
            <a:endParaRPr lang="en-US" dirty="0"/>
          </a:p>
        </p:txBody>
      </p:sp>
    </p:spTree>
    <p:custDataLst>
      <p:tags r:id="rId1"/>
    </p:custDataLst>
    <p:extLst>
      <p:ext uri="{BB962C8B-B14F-4D97-AF65-F5344CB8AC3E}">
        <p14:creationId xmlns:p14="http://schemas.microsoft.com/office/powerpoint/2010/main" val="3030075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867" y="0"/>
            <a:ext cx="9144000" cy="685800"/>
          </a:xfrm>
        </p:spPr>
        <p:txBody>
          <a:bodyPr/>
          <a:lstStyle/>
          <a:p>
            <a:pPr>
              <a:lnSpc>
                <a:spcPts val="3900"/>
              </a:lnSpc>
            </a:pPr>
            <a:r>
              <a:rPr lang="en-US" sz="3600" dirty="0">
                <a:effectLst>
                  <a:glow rad="152400">
                    <a:srgbClr val="321C3D"/>
                  </a:glow>
                </a:effectLst>
              </a:rPr>
              <a:t>Song: Oh God, You Are My God</a:t>
            </a:r>
          </a:p>
        </p:txBody>
      </p:sp>
      <p:sp>
        <p:nvSpPr>
          <p:cNvPr id="3" name="Content Placeholder 2"/>
          <p:cNvSpPr>
            <a:spLocks noGrp="1"/>
          </p:cNvSpPr>
          <p:nvPr>
            <p:ph idx="1"/>
          </p:nvPr>
        </p:nvSpPr>
        <p:spPr>
          <a:xfrm>
            <a:off x="0" y="1219202"/>
            <a:ext cx="9144000" cy="5642113"/>
          </a:xfrm>
        </p:spPr>
        <p:txBody>
          <a:bodyPr lIns="0" tIns="0" rIns="0" bIns="0"/>
          <a:lstStyle/>
          <a:p>
            <a:pPr marL="0" indent="0" algn="ctr">
              <a:buNone/>
            </a:pPr>
            <a:endParaRPr lang="en-US" sz="4400" dirty="0"/>
          </a:p>
          <a:p>
            <a:pPr marL="0" indent="0" algn="ctr">
              <a:buNone/>
            </a:pPr>
            <a:r>
              <a:rPr lang="en-US" sz="4400" dirty="0"/>
              <a:t>Video Goes Here</a:t>
            </a:r>
            <a:br>
              <a:rPr lang="en-US" sz="4400" dirty="0"/>
            </a:br>
            <a:r>
              <a:rPr lang="en-US" sz="4000" dirty="0"/>
              <a:t>Title: </a:t>
            </a:r>
            <a:r>
              <a:rPr lang="en-US" sz="4000" dirty="0">
                <a:effectLst>
                  <a:glow rad="152400">
                    <a:srgbClr val="321C3D"/>
                  </a:glow>
                </a:effectLst>
              </a:rPr>
              <a:t>Oh God, You Are My God</a:t>
            </a:r>
            <a:br>
              <a:rPr lang="en-US" sz="4400" dirty="0"/>
            </a:br>
            <a:br>
              <a:rPr lang="en-US" sz="4400" dirty="0"/>
            </a:br>
            <a:r>
              <a:rPr lang="en-US" sz="4400" dirty="0"/>
              <a:t>Download Here:</a:t>
            </a:r>
          </a:p>
          <a:p>
            <a:pPr marL="0" indent="0" algn="ctr">
              <a:buNone/>
            </a:pPr>
            <a:r>
              <a:rPr lang="en-US" dirty="0">
                <a:hlinkClick r:id="rId2"/>
              </a:rPr>
              <a:t>https://youtu.be/vGm7ivZcW_w</a:t>
            </a:r>
            <a:endParaRPr lang="en-US" dirty="0"/>
          </a:p>
          <a:p>
            <a:pPr marL="0" indent="0" algn="ctr">
              <a:buNone/>
            </a:pPr>
            <a:endParaRPr lang="en-US" dirty="0"/>
          </a:p>
          <a:p>
            <a:pPr marL="0" indent="0" algn="ctr">
              <a:buNone/>
            </a:pPr>
            <a:br>
              <a:rPr lang="en-US" dirty="0"/>
            </a:br>
            <a:endParaRPr lang="en-US" dirty="0"/>
          </a:p>
        </p:txBody>
      </p:sp>
    </p:spTree>
    <p:extLst>
      <p:ext uri="{BB962C8B-B14F-4D97-AF65-F5344CB8AC3E}">
        <p14:creationId xmlns:p14="http://schemas.microsoft.com/office/powerpoint/2010/main" val="17271370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867" y="0"/>
            <a:ext cx="9144000" cy="685800"/>
          </a:xfrm>
        </p:spPr>
        <p:txBody>
          <a:bodyPr/>
          <a:lstStyle/>
          <a:p>
            <a:pPr>
              <a:lnSpc>
                <a:spcPts val="3900"/>
              </a:lnSpc>
            </a:pPr>
            <a:r>
              <a:rPr lang="en-US" sz="3600" dirty="0">
                <a:effectLst>
                  <a:glow rad="152400">
                    <a:srgbClr val="321C3D"/>
                  </a:glow>
                </a:effectLst>
              </a:rPr>
              <a:t>Song: Hunger</a:t>
            </a:r>
          </a:p>
        </p:txBody>
      </p:sp>
      <p:sp>
        <p:nvSpPr>
          <p:cNvPr id="3" name="Content Placeholder 2"/>
          <p:cNvSpPr>
            <a:spLocks noGrp="1"/>
          </p:cNvSpPr>
          <p:nvPr>
            <p:ph idx="1"/>
          </p:nvPr>
        </p:nvSpPr>
        <p:spPr>
          <a:xfrm>
            <a:off x="0" y="1219202"/>
            <a:ext cx="9144000" cy="5642113"/>
          </a:xfrm>
        </p:spPr>
        <p:txBody>
          <a:bodyPr lIns="0" tIns="0" rIns="0" bIns="0"/>
          <a:lstStyle/>
          <a:p>
            <a:pPr marL="0" indent="0" algn="ctr">
              <a:buNone/>
            </a:pPr>
            <a:endParaRPr lang="en-US" sz="4400" dirty="0"/>
          </a:p>
          <a:p>
            <a:pPr marL="0" indent="0" algn="ctr">
              <a:buNone/>
            </a:pPr>
            <a:r>
              <a:rPr lang="en-US" sz="4400" dirty="0"/>
              <a:t>Video Goes Here</a:t>
            </a:r>
            <a:br>
              <a:rPr lang="en-US" sz="4400" dirty="0"/>
            </a:br>
            <a:r>
              <a:rPr lang="en-US" sz="4000" dirty="0"/>
              <a:t>Title: </a:t>
            </a:r>
            <a:r>
              <a:rPr lang="en-US" sz="4000" dirty="0">
                <a:effectLst>
                  <a:glow rad="152400">
                    <a:srgbClr val="321C3D"/>
                  </a:glow>
                </a:effectLst>
              </a:rPr>
              <a:t>Hunger</a:t>
            </a:r>
            <a:br>
              <a:rPr lang="en-US" sz="4400" dirty="0"/>
            </a:br>
            <a:br>
              <a:rPr lang="en-US" sz="4400" dirty="0"/>
            </a:br>
            <a:r>
              <a:rPr lang="en-US" sz="4400" dirty="0"/>
              <a:t>Download Here:</a:t>
            </a:r>
          </a:p>
          <a:p>
            <a:pPr marL="0" indent="0" algn="ctr">
              <a:buNone/>
            </a:pPr>
            <a:r>
              <a:rPr lang="en-US" dirty="0">
                <a:hlinkClick r:id="rId2"/>
              </a:rPr>
              <a:t>https://youtu.be/rxnmZHyMteg</a:t>
            </a:r>
            <a:endParaRPr lang="en-US" dirty="0"/>
          </a:p>
          <a:p>
            <a:pPr marL="0" indent="0" algn="ctr">
              <a:buNone/>
            </a:pPr>
            <a:endParaRPr lang="en-US" dirty="0"/>
          </a:p>
          <a:p>
            <a:pPr marL="0" indent="0" algn="ctr">
              <a:buNone/>
            </a:pPr>
            <a:br>
              <a:rPr lang="en-US" dirty="0"/>
            </a:br>
            <a:endParaRPr lang="en-US" dirty="0"/>
          </a:p>
        </p:txBody>
      </p:sp>
    </p:spTree>
    <p:extLst>
      <p:ext uri="{BB962C8B-B14F-4D97-AF65-F5344CB8AC3E}">
        <p14:creationId xmlns:p14="http://schemas.microsoft.com/office/powerpoint/2010/main" val="198949175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dirty="0"/>
              <a:t>Note: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2"/>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endParaRPr lang="en-US" sz="1600" dirty="0">
              <a:latin typeface="Arial" charset="0"/>
            </a:endParaRPr>
          </a:p>
          <a:p>
            <a:pPr marL="342900" indent="-342900" eaLnBrk="1" hangingPunct="1">
              <a:lnSpc>
                <a:spcPct val="90000"/>
              </a:lnSpc>
              <a:spcBef>
                <a:spcPct val="20000"/>
              </a:spcBef>
              <a:buClr>
                <a:schemeClr val="accent2"/>
              </a:buClr>
              <a:buSzPct val="75000"/>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http://campaignkerusso.org/?p=16326</a:t>
            </a:r>
            <a:r>
              <a:rPr lang="en-US" sz="2400" b="1" dirty="0">
                <a:latin typeface="Arial" charset="0"/>
              </a:rPr>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94028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sz="half" idx="1"/>
          </p:nvPr>
        </p:nvSpPr>
        <p:spPr>
          <a:xfrm>
            <a:off x="4267200" y="3038935"/>
            <a:ext cx="4876800" cy="3819065"/>
          </a:xfrm>
          <a:noFill/>
        </p:spPr>
        <p:txBody>
          <a:bodyPr lIns="0" tIns="0" rIns="0" bIns="18288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6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137895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2332564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1522642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76200" y="-152400"/>
            <a:ext cx="9296400" cy="914400"/>
          </a:xfrm>
          <a:solidFill>
            <a:schemeClr val="bg2">
              <a:alpha val="50000"/>
            </a:schemeClr>
          </a:solidFill>
          <a:effectLst>
            <a:softEdge rad="76200"/>
          </a:effectLst>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324600" y="605832"/>
            <a:ext cx="2895600" cy="6252168"/>
          </a:xfrm>
          <a:solidFill>
            <a:schemeClr val="bg2">
              <a:alpha val="58823"/>
            </a:schemeClr>
          </a:solidFill>
          <a:effectLst>
            <a:softEdge rad="50800"/>
          </a:effectLst>
        </p:spPr>
        <p:txBody>
          <a:bodyPr tIns="182880"/>
          <a:lstStyle/>
          <a:p>
            <a:pPr marL="590550" indent="-590550" eaLnBrk="1" hangingPunct="1">
              <a:lnSpc>
                <a:spcPct val="90000"/>
              </a:lnSpc>
              <a:buClr>
                <a:schemeClr val="tx1"/>
              </a:buClr>
            </a:pPr>
            <a:r>
              <a:rPr lang="en-US" sz="3000" dirty="0"/>
              <a:t>You want to set an example &amp; show others how it is done</a:t>
            </a:r>
          </a:p>
          <a:p>
            <a:pPr marL="590550" indent="-590550" eaLnBrk="1" hangingPunct="1">
              <a:lnSpc>
                <a:spcPct val="90000"/>
              </a:lnSpc>
              <a:buClr>
                <a:schemeClr val="tx1"/>
              </a:buClr>
            </a:pPr>
            <a:r>
              <a:rPr lang="en-US" sz="3000" dirty="0"/>
              <a:t>You just like to give your heart to Jesus again &amp; again</a:t>
            </a:r>
          </a:p>
        </p:txBody>
      </p:sp>
      <p:sp>
        <p:nvSpPr>
          <p:cNvPr id="9221" name="Rectangle 5"/>
          <p:cNvSpPr>
            <a:spLocks noChangeArrowheads="1"/>
          </p:cNvSpPr>
          <p:nvPr/>
        </p:nvSpPr>
        <p:spPr bwMode="auto">
          <a:xfrm>
            <a:off x="-76200" y="609600"/>
            <a:ext cx="3124200" cy="6252168"/>
          </a:xfrm>
          <a:prstGeom prst="rect">
            <a:avLst/>
          </a:prstGeom>
          <a:solidFill>
            <a:schemeClr val="bg2">
              <a:alpha val="58823"/>
            </a:schemeClr>
          </a:solidFill>
          <a:ln>
            <a:noFill/>
          </a:ln>
          <a:effectLst>
            <a:softEdge rad="50800"/>
          </a:effectLs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endParaRPr lang="en-US" sz="800" b="1" dirty="0">
              <a:latin typeface="Arial" charset="0"/>
            </a:endParaRPr>
          </a:p>
          <a:p>
            <a:pPr marL="590550" indent="-590550" eaLnBrk="1" hangingPunct="1">
              <a:lnSpc>
                <a:spcPct val="90000"/>
              </a:lnSpc>
              <a:spcBef>
                <a:spcPct val="20000"/>
              </a:spcBef>
              <a:buClr>
                <a:schemeClr val="tx1"/>
              </a:buClr>
              <a:buSzPct val="75000"/>
              <a:buFont typeface="Wingdings" pitchFamily="2" charset="2"/>
              <a:buChar char="n"/>
            </a:pPr>
            <a:r>
              <a:rPr lang="en-US" sz="3000" b="1"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000" b="1"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000" b="1"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2258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1" end="1"/>
                                            </p:txEl>
                                          </p:spTgt>
                                        </p:tgtEl>
                                        <p:attrNameLst>
                                          <p:attrName>style.visibility</p:attrName>
                                        </p:attrNameLst>
                                      </p:cBhvr>
                                      <p:to>
                                        <p:strVal val="visible"/>
                                      </p:to>
                                    </p:set>
                                    <p:anim calcmode="lin" valueType="num">
                                      <p:cBhvr additive="base">
                                        <p:cTn id="7"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2" end="2"/>
                                            </p:txEl>
                                          </p:spTgt>
                                        </p:tgtEl>
                                        <p:attrNameLst>
                                          <p:attrName>style.visibility</p:attrName>
                                        </p:attrNameLst>
                                      </p:cBhvr>
                                      <p:to>
                                        <p:strVal val="visible"/>
                                      </p:to>
                                    </p:set>
                                    <p:anim calcmode="lin" valueType="num">
                                      <p:cBhvr additive="base">
                                        <p:cTn id="13"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3" end="3"/>
                                            </p:txEl>
                                          </p:spTgt>
                                        </p:tgtEl>
                                        <p:attrNameLst>
                                          <p:attrName>style.visibility</p:attrName>
                                        </p:attrNameLst>
                                      </p:cBhvr>
                                      <p:to>
                                        <p:strVal val="visible"/>
                                      </p:to>
                                    </p:set>
                                    <p:anim calcmode="lin" valueType="num">
                                      <p:cBhvr additive="base">
                                        <p:cTn id="19" dur="500" fill="hold"/>
                                        <p:tgtEl>
                                          <p:spTgt spid="922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rotWithShape="1">
          <a:blip r:embed="rId4">
            <a:lum contrast="14000"/>
            <a:extLst>
              <a:ext uri="{28A0092B-C50C-407E-A947-70E740481C1C}">
                <a14:useLocalDpi xmlns:a14="http://schemas.microsoft.com/office/drawing/2010/main" val="0"/>
              </a:ext>
            </a:extLst>
          </a:blip>
          <a:srcRect t="27812"/>
          <a:stretch/>
        </p:blipFill>
        <p:spPr>
          <a:xfrm>
            <a:off x="0" y="152400"/>
            <a:ext cx="9144000" cy="5029200"/>
          </a:xfrm>
          <a:noFill/>
        </p:spPr>
      </p:pic>
      <p:sp>
        <p:nvSpPr>
          <p:cNvPr id="10244" name="Rectangle 4"/>
          <p:cNvSpPr>
            <a:spLocks noGrp="1" noChangeArrowheads="1"/>
          </p:cNvSpPr>
          <p:nvPr>
            <p:ph type="title"/>
          </p:nvPr>
        </p:nvSpPr>
        <p:spPr>
          <a:xfrm>
            <a:off x="5080" y="0"/>
            <a:ext cx="9144000" cy="889000"/>
          </a:xfrm>
          <a:solidFill>
            <a:schemeClr val="bg2"/>
          </a:solidFill>
        </p:spPr>
        <p:txBody>
          <a:bodyPr lIns="91440" tIns="0" rIns="0" bIns="0"/>
          <a:lstStyle/>
          <a:p>
            <a:pPr eaLnBrk="1" hangingPunct="1"/>
            <a:r>
              <a:rPr lang="en-US" sz="3200" dirty="0"/>
              <a:t>We Declare Our Faith Publicly Because </a:t>
            </a:r>
            <a:br>
              <a:rPr lang="en-US" sz="3200" dirty="0"/>
            </a:br>
            <a:r>
              <a:rPr lang="en-US" sz="3200" dirty="0"/>
              <a:t>Jesus Declared His LOVE Publicly</a:t>
            </a:r>
          </a:p>
        </p:txBody>
      </p:sp>
      <p:pic>
        <p:nvPicPr>
          <p:cNvPr id="10243" name="Picture 3" descr="Milverton1"/>
          <p:cNvPicPr>
            <a:picLocks noGrp="1" noChangeAspect="1" noChangeArrowheads="1"/>
          </p:cNvPicPr>
          <p:nvPr>
            <p:ph sz="half" idx="2"/>
          </p:nvPr>
        </p:nvPicPr>
        <p:blipFill>
          <a:blip r:embed="rId5">
            <a:extLst>
              <a:ext uri="{BEBA8EAE-BF5A-486C-A8C5-ECC9F3942E4B}">
                <a14:imgProps xmlns:a14="http://schemas.microsoft.com/office/drawing/2010/main">
                  <a14:imgLayer r:embed="rId6">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0" y="4572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800"/>
              </a:lnSpc>
              <a:spcBef>
                <a:spcPct val="20000"/>
              </a:spcBef>
              <a:buClr>
                <a:schemeClr val="accent2"/>
              </a:buClr>
              <a:buSzPct val="75000"/>
            </a:pPr>
            <a:r>
              <a:rPr lang="en-US" sz="2800" b="1" dirty="0">
                <a:latin typeface="Arial" charset="0"/>
              </a:rPr>
              <a:t>“If you stand before others and are willing to say you believe in me, then I will tell my Father in heaven that you belong to me.”</a:t>
            </a:r>
            <a:r>
              <a:rPr lang="en-US" sz="3100" b="1" dirty="0">
                <a:latin typeface="Arial" charset="0"/>
              </a:rPr>
              <a:t> </a:t>
            </a:r>
            <a:r>
              <a:rPr lang="en-US" sz="2000" b="1" dirty="0">
                <a:latin typeface="Arial" charset="0"/>
              </a:rPr>
              <a:t>Mat 10:32</a:t>
            </a:r>
            <a:r>
              <a:rPr lang="en-US" sz="3100" b="1" dirty="0">
                <a:latin typeface="Arial" charset="0"/>
              </a:rPr>
              <a:t> </a:t>
            </a:r>
          </a:p>
          <a:p>
            <a:pPr eaLnBrk="1" hangingPunct="1">
              <a:lnSpc>
                <a:spcPts val="2800"/>
              </a:lnSpc>
              <a:spcBef>
                <a:spcPct val="20000"/>
              </a:spcBef>
              <a:buClr>
                <a:schemeClr val="accent2"/>
              </a:buClr>
              <a:buSzPct val="75000"/>
            </a:pPr>
            <a:r>
              <a:rPr lang="en-US" sz="2800" b="1" dirty="0">
                <a:latin typeface="Arial" charset="0"/>
              </a:rPr>
              <a:t>If you are ready to give your heart &amp; life to Jesus right now, please come to the front as we pray this prayer together.</a:t>
            </a:r>
          </a:p>
        </p:txBody>
      </p:sp>
    </p:spTree>
    <p:custDataLst>
      <p:tags r:id="rId1"/>
    </p:custDataLst>
    <p:extLst>
      <p:ext uri="{BB962C8B-B14F-4D97-AF65-F5344CB8AC3E}">
        <p14:creationId xmlns:p14="http://schemas.microsoft.com/office/powerpoint/2010/main" val="3745007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5">
                                            <p:txEl>
                                              <p:pRg st="1" end="1"/>
                                            </p:txEl>
                                          </p:spTgt>
                                        </p:tgtEl>
                                        <p:attrNameLst>
                                          <p:attrName>style.visibility</p:attrName>
                                        </p:attrNameLst>
                                      </p:cBhvr>
                                      <p:to>
                                        <p:strVal val="visible"/>
                                      </p:to>
                                    </p:set>
                                    <p:anim calcmode="lin" valueType="num">
                                      <p:cBhvr additive="base">
                                        <p:cTn id="13" dur="500" fill="hold"/>
                                        <p:tgtEl>
                                          <p:spTgt spid="1024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even sayings">
            <a:extLst>
              <a:ext uri="{FF2B5EF4-FFF2-40B4-BE49-F238E27FC236}">
                <a16:creationId xmlns:a16="http://schemas.microsoft.com/office/drawing/2014/main" id="{E64501AD-239E-4BFC-B856-CD8843E7B63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0000"/>
                    </a14:imgEffect>
                    <a14:imgEffect>
                      <a14:colorTemperature colorTemp="8661"/>
                    </a14:imgEffect>
                    <a14:imgEffect>
                      <a14:saturation sat="150000"/>
                    </a14:imgEffect>
                    <a14:imgEffect>
                      <a14:brightnessContrast bright="2000" contrast="-2000"/>
                    </a14:imgEffect>
                  </a14:imgLayer>
                </a14:imgProps>
              </a:ext>
              <a:ext uri="{28A0092B-C50C-407E-A947-70E740481C1C}">
                <a14:useLocalDpi xmlns:a14="http://schemas.microsoft.com/office/drawing/2010/main" val="0"/>
              </a:ext>
            </a:extLst>
          </a:blip>
          <a:srcRect l="11500"/>
          <a:stretch/>
        </p:blipFill>
        <p:spPr bwMode="auto">
          <a:xfrm>
            <a:off x="23648" y="-2627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23648" y="-26275"/>
            <a:ext cx="4853152" cy="6858000"/>
          </a:xfrm>
          <a:noFill/>
          <a:effectLst>
            <a:softEdge rad="127000"/>
          </a:effectLst>
        </p:spPr>
        <p:txBody>
          <a:bodyPr lIns="91440" tIns="91440" rIns="0" bIns="0"/>
          <a:lstStyle/>
          <a:p>
            <a:pPr marL="0" indent="0">
              <a:buNone/>
            </a:pPr>
            <a:r>
              <a:rPr lang="en-US" sz="3600" dirty="0">
                <a:effectLst>
                  <a:glow rad="127000">
                    <a:schemeClr val="bg2"/>
                  </a:glow>
                </a:effectLst>
              </a:rPr>
              <a:t>In the six hours that Jesus hung, dying on the cross, He uttered 7 famous sayings.</a:t>
            </a:r>
          </a:p>
          <a:p>
            <a:pPr marL="0" indent="0">
              <a:buNone/>
            </a:pPr>
            <a:r>
              <a:rPr lang="en-US" sz="3600" dirty="0">
                <a:effectLst>
                  <a:glow rad="127000">
                    <a:schemeClr val="bg2"/>
                  </a:glow>
                </a:effectLst>
              </a:rPr>
              <a:t>With the completion of  these words, He fulfilled key Messianic prophecies and wrought the grueling task He came to Earth to do. </a:t>
            </a:r>
          </a:p>
          <a:p>
            <a:pPr marL="0" indent="0">
              <a:buNone/>
            </a:pPr>
            <a:r>
              <a:rPr lang="en-US" sz="3600" dirty="0"/>
              <a:t>.</a:t>
            </a:r>
          </a:p>
        </p:txBody>
      </p:sp>
    </p:spTree>
    <p:custDataLst>
      <p:tags r:id="rId1"/>
    </p:custDataLst>
    <p:extLst>
      <p:ext uri="{BB962C8B-B14F-4D97-AF65-F5344CB8AC3E}">
        <p14:creationId xmlns:p14="http://schemas.microsoft.com/office/powerpoint/2010/main" val="1141668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1" end="1"/>
                                            </p:txEl>
                                          </p:spTgt>
                                        </p:tgtEl>
                                        <p:attrNameLst>
                                          <p:attrName>style.visibility</p:attrName>
                                        </p:attrNameLst>
                                      </p:cBhvr>
                                      <p:to>
                                        <p:strVal val="visible"/>
                                      </p:to>
                                    </p:set>
                                    <p:anim calcmode="lin" valueType="num">
                                      <p:cBhvr additive="base">
                                        <p:cTn id="7"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2">
              <a:alpha val="83922"/>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8518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additive="base">
                                        <p:cTn id="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7">
                                            <p:txEl>
                                              <p:pRg st="4" end="4"/>
                                            </p:txEl>
                                          </p:spTgt>
                                        </p:tgtEl>
                                        <p:attrNameLst>
                                          <p:attrName>style.visibility</p:attrName>
                                        </p:attrNameLst>
                                      </p:cBhvr>
                                      <p:to>
                                        <p:strVal val="visible"/>
                                      </p:to>
                                    </p:set>
                                    <p:anim calcmode="lin" valueType="num">
                                      <p:cBhvr additive="base">
                                        <p:cTn id="13"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7">
                                            <p:txEl>
                                              <p:pRg st="6" end="6"/>
                                            </p:txEl>
                                          </p:spTgt>
                                        </p:tgtEl>
                                        <p:attrNameLst>
                                          <p:attrName>style.visibility</p:attrName>
                                        </p:attrNameLst>
                                      </p:cBhvr>
                                      <p:to>
                                        <p:strVal val="visible"/>
                                      </p:to>
                                    </p:set>
                                    <p:anim calcmode="lin" valueType="num">
                                      <p:cBhvr additive="base">
                                        <p:cTn id="19" dur="5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131745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353865889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185002477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r>
              <a:rPr lang="en-US" sz="3200" dirty="0">
                <a:effectLst/>
              </a:rPr>
              <a:t>	</a:t>
            </a:r>
            <a:endParaRPr lang="en-US" sz="4400" dirty="0">
              <a:effectLst/>
            </a:endParaRPr>
          </a:p>
          <a:p>
            <a:pPr marL="0" indent="0" algn="ctr">
              <a:buNone/>
            </a:pP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3579599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4">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5">
            <a:lum bright="8000" contrast="22000"/>
            <a:extLst>
              <a:ext uri="{28A0092B-C50C-407E-A947-70E740481C1C}">
                <a14:useLocalDpi xmlns:a14="http://schemas.microsoft.com/office/drawing/2010/main" val="0"/>
              </a:ext>
            </a:extLst>
          </a:blip>
          <a:srcRect/>
          <a:stretch>
            <a:fillRect/>
          </a:stretch>
        </p:blipFill>
        <p:spPr bwMode="auto">
          <a:xfrm>
            <a:off x="150141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895600" y="3352800"/>
            <a:ext cx="6248400" cy="3505200"/>
          </a:xfrm>
          <a:solidFill>
            <a:schemeClr val="bg2">
              <a:alpha val="60000"/>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how we should live?</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174263"/>
            <a:ext cx="2590800" cy="6509474"/>
          </a:xfrm>
          <a:prstGeom prst="rect">
            <a:avLst/>
          </a:prstGeom>
          <a:solidFill>
            <a:srgbClr val="000000"/>
          </a:solidFill>
          <a:ln>
            <a:noFill/>
          </a:ln>
          <a:effectLst>
            <a:outerShdw dist="35921" dir="2700000" algn="ctr" rotWithShape="0">
              <a:srgbClr val="808080"/>
            </a:outerShdw>
            <a:softEdge rad="0"/>
          </a:effectLs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867" y="0"/>
            <a:ext cx="9144000" cy="685800"/>
          </a:xfrm>
        </p:spPr>
        <p:txBody>
          <a:bodyPr/>
          <a:lstStyle/>
          <a:p>
            <a:pPr>
              <a:lnSpc>
                <a:spcPts val="3900"/>
              </a:lnSpc>
            </a:pPr>
            <a:r>
              <a:rPr lang="en-US" sz="3600" dirty="0">
                <a:effectLst>
                  <a:glow rad="152400">
                    <a:srgbClr val="321C3D"/>
                  </a:glow>
                </a:effectLst>
              </a:rPr>
              <a:t>Song: Hunger</a:t>
            </a:r>
          </a:p>
        </p:txBody>
      </p:sp>
      <p:sp>
        <p:nvSpPr>
          <p:cNvPr id="3" name="Content Placeholder 2"/>
          <p:cNvSpPr>
            <a:spLocks noGrp="1"/>
          </p:cNvSpPr>
          <p:nvPr>
            <p:ph idx="1"/>
          </p:nvPr>
        </p:nvSpPr>
        <p:spPr>
          <a:xfrm>
            <a:off x="0" y="1219202"/>
            <a:ext cx="9144000" cy="5642113"/>
          </a:xfrm>
        </p:spPr>
        <p:txBody>
          <a:bodyPr lIns="0" tIns="0" rIns="0" bIns="0"/>
          <a:lstStyle/>
          <a:p>
            <a:pPr marL="0" indent="0" algn="ctr">
              <a:buNone/>
            </a:pPr>
            <a:endParaRPr lang="en-US" sz="4400" dirty="0"/>
          </a:p>
          <a:p>
            <a:pPr marL="0" indent="0" algn="ctr">
              <a:buNone/>
            </a:pPr>
            <a:r>
              <a:rPr lang="en-US" sz="4400" dirty="0"/>
              <a:t>Video Goes Here</a:t>
            </a:r>
            <a:br>
              <a:rPr lang="en-US" sz="4400" dirty="0"/>
            </a:br>
            <a:r>
              <a:rPr lang="en-US" sz="4000" dirty="0"/>
              <a:t>Title: </a:t>
            </a:r>
            <a:r>
              <a:rPr lang="en-US" sz="4000" dirty="0">
                <a:effectLst>
                  <a:glow rad="152400">
                    <a:srgbClr val="321C3D"/>
                  </a:glow>
                </a:effectLst>
              </a:rPr>
              <a:t>Hunger</a:t>
            </a:r>
            <a:br>
              <a:rPr lang="en-US" sz="4400" dirty="0"/>
            </a:br>
            <a:br>
              <a:rPr lang="en-US" sz="4400" dirty="0"/>
            </a:br>
            <a:r>
              <a:rPr lang="en-US" sz="4400" dirty="0"/>
              <a:t>Download Here:</a:t>
            </a:r>
          </a:p>
          <a:p>
            <a:pPr marL="0" indent="0" algn="ctr">
              <a:buNone/>
            </a:pPr>
            <a:r>
              <a:rPr lang="en-US" dirty="0">
                <a:hlinkClick r:id="rId2"/>
              </a:rPr>
              <a:t>https://youtu.be/rxnmZHyMteg</a:t>
            </a:r>
            <a:endParaRPr lang="en-US" dirty="0"/>
          </a:p>
          <a:p>
            <a:pPr marL="0" indent="0" algn="ctr">
              <a:buNone/>
            </a:pPr>
            <a:endParaRPr lang="en-US" dirty="0"/>
          </a:p>
          <a:p>
            <a:pPr marL="0" indent="0" algn="ctr">
              <a:buNone/>
            </a:pPr>
            <a:br>
              <a:rPr lang="en-US" dirty="0"/>
            </a:br>
            <a:endParaRPr lang="en-US" dirty="0"/>
          </a:p>
        </p:txBody>
      </p:sp>
    </p:spTree>
    <p:extLst>
      <p:ext uri="{BB962C8B-B14F-4D97-AF65-F5344CB8AC3E}">
        <p14:creationId xmlns:p14="http://schemas.microsoft.com/office/powerpoint/2010/main" val="365226140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p>
          <a:p>
            <a:pPr marL="0" indent="0">
              <a:spcBef>
                <a:spcPts val="600"/>
              </a:spcBef>
              <a:buNone/>
            </a:pPr>
            <a:r>
              <a:rPr lang="en-US" sz="3200" dirty="0">
                <a:effectLst/>
              </a:rPr>
              <a:t>	Explain the Gospel in a Nutshell Craft	</a:t>
            </a:r>
            <a:endParaRPr lang="en-US" sz="4400" dirty="0">
              <a:effectLst/>
            </a:endParaRPr>
          </a:p>
          <a:p>
            <a:pPr marL="0" indent="0" algn="ctr">
              <a:buNone/>
            </a:pP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185809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spel in a nutshell">
            <a:extLst>
              <a:ext uri="{FF2B5EF4-FFF2-40B4-BE49-F238E27FC236}">
                <a16:creationId xmlns:a16="http://schemas.microsoft.com/office/drawing/2014/main" id="{AF3F008F-72A3-48D2-A11B-160F93C5BF9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4000"/>
                    </a14:imgEffect>
                    <a14:imgEffect>
                      <a14:colorTemperature colorTemp="7070"/>
                    </a14:imgEffect>
                    <a14:imgEffect>
                      <a14:saturation sat="105000"/>
                    </a14:imgEffect>
                    <a14:imgEffect>
                      <a14:brightnessContrast bright="8000" contrast="12000"/>
                    </a14:imgEffect>
                  </a14:imgLayer>
                </a14:imgProps>
              </a:ext>
              <a:ext uri="{28A0092B-C50C-407E-A947-70E740481C1C}">
                <a14:useLocalDpi xmlns:a14="http://schemas.microsoft.com/office/drawing/2010/main" val="0"/>
              </a:ext>
            </a:extLst>
          </a:blip>
          <a:srcRect/>
          <a:stretch>
            <a:fillRect/>
          </a:stretch>
        </p:blipFill>
        <p:spPr bwMode="auto">
          <a:xfrm>
            <a:off x="6790" y="1"/>
            <a:ext cx="9130420" cy="6934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FE5FB38-58A8-4071-81F0-FE769986DDE6}"/>
              </a:ext>
            </a:extLst>
          </p:cNvPr>
          <p:cNvSpPr>
            <a:spLocks noGrp="1"/>
          </p:cNvSpPr>
          <p:nvPr>
            <p:ph idx="1"/>
          </p:nvPr>
        </p:nvSpPr>
        <p:spPr>
          <a:xfrm>
            <a:off x="-152400" y="-152400"/>
            <a:ext cx="9144000" cy="671465"/>
          </a:xfrm>
        </p:spPr>
        <p:txBody>
          <a:bodyPr/>
          <a:lstStyle/>
          <a:p>
            <a:pPr marL="0" indent="0" algn="ctr">
              <a:buNone/>
            </a:pPr>
            <a:r>
              <a:rPr lang="en-US" sz="5400" dirty="0">
                <a:solidFill>
                  <a:schemeClr val="bg2"/>
                </a:solidFill>
              </a:rPr>
              <a:t>The Gospel</a:t>
            </a:r>
          </a:p>
        </p:txBody>
      </p:sp>
      <p:sp>
        <p:nvSpPr>
          <p:cNvPr id="5" name="Content Placeholder 2">
            <a:extLst>
              <a:ext uri="{FF2B5EF4-FFF2-40B4-BE49-F238E27FC236}">
                <a16:creationId xmlns:a16="http://schemas.microsoft.com/office/drawing/2014/main" id="{6CD56A34-D1B3-4E0B-B0F3-537AB3C1E426}"/>
              </a:ext>
            </a:extLst>
          </p:cNvPr>
          <p:cNvSpPr txBox="1">
            <a:spLocks/>
          </p:cNvSpPr>
          <p:nvPr/>
        </p:nvSpPr>
        <p:spPr bwMode="auto">
          <a:xfrm>
            <a:off x="6790" y="5867400"/>
            <a:ext cx="9144000" cy="90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6000" kern="0" dirty="0">
                <a:solidFill>
                  <a:schemeClr val="bg2"/>
                </a:solidFill>
              </a:rPr>
              <a:t>In a Nutshell</a:t>
            </a:r>
          </a:p>
        </p:txBody>
      </p:sp>
    </p:spTree>
    <p:extLst>
      <p:ext uri="{BB962C8B-B14F-4D97-AF65-F5344CB8AC3E}">
        <p14:creationId xmlns:p14="http://schemas.microsoft.com/office/powerpoint/2010/main" val="310660864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p>
          <a:p>
            <a:pPr marL="0" indent="0">
              <a:spcBef>
                <a:spcPts val="600"/>
              </a:spcBef>
              <a:buNone/>
            </a:pPr>
            <a:r>
              <a:rPr lang="en-US" sz="3200" dirty="0">
                <a:effectLst/>
              </a:rPr>
              <a:t>	Explain the Gospel in a Nutshell Craft</a:t>
            </a:r>
          </a:p>
          <a:p>
            <a:pPr marL="0" indent="0">
              <a:spcBef>
                <a:spcPts val="600"/>
              </a:spcBef>
              <a:buNone/>
            </a:pPr>
            <a:r>
              <a:rPr lang="en-US" sz="3200" dirty="0">
                <a:effectLst/>
              </a:rPr>
              <a:t>	Explain the Big E-Cube</a:t>
            </a: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1820758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jesus cross">
            <a:extLst>
              <a:ext uri="{FF2B5EF4-FFF2-40B4-BE49-F238E27FC236}">
                <a16:creationId xmlns:a16="http://schemas.microsoft.com/office/drawing/2014/main" id="{2D9D981C-B3BE-4EBD-ABE8-40623A04701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5023"/>
                    </a14:imgEffect>
                    <a14:imgEffect>
                      <a14:saturation sat="112000"/>
                    </a14:imgEffect>
                    <a14:imgEffect>
                      <a14:brightnessContrast bright="-2000" contrast="18000"/>
                    </a14:imgEffect>
                  </a14:imgLayer>
                </a14:imgProps>
              </a:ext>
              <a:ext uri="{28A0092B-C50C-407E-A947-70E740481C1C}">
                <a14:useLocalDpi xmlns:a14="http://schemas.microsoft.com/office/drawing/2010/main" val="0"/>
              </a:ext>
            </a:extLst>
          </a:blip>
          <a:srcRect/>
          <a:stretch>
            <a:fillRect/>
          </a:stretch>
        </p:blipFill>
        <p:spPr bwMode="auto">
          <a:xfrm>
            <a:off x="0" y="0"/>
            <a:ext cx="9149080" cy="6858001"/>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0"/>
            <a:ext cx="5943600" cy="6858000"/>
          </a:xfrm>
          <a:noFill/>
          <a:effectLst>
            <a:softEdge rad="127000"/>
          </a:effectLst>
        </p:spPr>
        <p:txBody>
          <a:bodyPr lIns="91440" tIns="91440" rIns="0" bIns="0"/>
          <a:lstStyle/>
          <a:p>
            <a:pPr marL="0" indent="0">
              <a:buNone/>
            </a:pPr>
            <a:r>
              <a:rPr lang="en-US" sz="3600" dirty="0">
                <a:effectLst>
                  <a:glow rad="127000">
                    <a:schemeClr val="bg2"/>
                  </a:glow>
                </a:effectLst>
              </a:rPr>
              <a:t>He bought and secured our salvation with His own suffering, death &amp; blood shed for our sin.</a:t>
            </a:r>
          </a:p>
          <a:p>
            <a:pPr marL="0" indent="0">
              <a:buNone/>
            </a:pPr>
            <a:endParaRPr lang="en-US" dirty="0">
              <a:effectLst>
                <a:glow rad="127000">
                  <a:schemeClr val="bg2"/>
                </a:glow>
              </a:effectLst>
            </a:endParaRPr>
          </a:p>
          <a:p>
            <a:pPr marL="0" indent="0">
              <a:buNone/>
            </a:pPr>
            <a:endParaRPr lang="en-US" dirty="0">
              <a:effectLst>
                <a:glow rad="127000">
                  <a:schemeClr val="bg2"/>
                </a:glow>
              </a:effectLst>
            </a:endParaRPr>
          </a:p>
          <a:p>
            <a:pPr marL="0" indent="0">
              <a:buNone/>
            </a:pPr>
            <a:endParaRPr lang="en-US" sz="3600" dirty="0">
              <a:effectLst>
                <a:glow rad="127000">
                  <a:schemeClr val="bg2"/>
                </a:glow>
              </a:effectLst>
            </a:endParaRPr>
          </a:p>
          <a:p>
            <a:pPr marL="0" indent="0">
              <a:buNone/>
            </a:pPr>
            <a:r>
              <a:rPr lang="en-US" sz="3600" dirty="0">
                <a:effectLst>
                  <a:glow rad="127000">
                    <a:schemeClr val="bg2"/>
                  </a:glow>
                </a:effectLst>
              </a:rPr>
              <a:t>With these seven sayings, in six agonizing hours, He showed us what was on His heart and mind as He was dying.</a:t>
            </a:r>
          </a:p>
          <a:p>
            <a:pPr marL="0" indent="0">
              <a:buNone/>
            </a:pPr>
            <a:endParaRPr lang="en-US" sz="3600" dirty="0"/>
          </a:p>
        </p:txBody>
      </p:sp>
    </p:spTree>
    <p:custDataLst>
      <p:tags r:id="rId1"/>
    </p:custDataLst>
    <p:extLst>
      <p:ext uri="{BB962C8B-B14F-4D97-AF65-F5344CB8AC3E}">
        <p14:creationId xmlns:p14="http://schemas.microsoft.com/office/powerpoint/2010/main" val="1831511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4" end="4"/>
                                            </p:txEl>
                                          </p:spTgt>
                                        </p:tgtEl>
                                        <p:attrNameLst>
                                          <p:attrName>style.visibility</p:attrName>
                                        </p:attrNameLst>
                                      </p:cBhvr>
                                      <p:to>
                                        <p:strVal val="visible"/>
                                      </p:to>
                                    </p:set>
                                    <p:anim calcmode="lin" valueType="num">
                                      <p:cBhvr additive="base">
                                        <p:cTn id="7" dur="500" fill="hold"/>
                                        <p:tgtEl>
                                          <p:spTgt spid="14340">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5E400-FDC3-4CE0-863A-670DE82B16F4}"/>
              </a:ext>
            </a:extLst>
          </p:cNvPr>
          <p:cNvSpPr>
            <a:spLocks noGrp="1"/>
          </p:cNvSpPr>
          <p:nvPr>
            <p:ph idx="1"/>
          </p:nvPr>
        </p:nvSpPr>
        <p:spPr>
          <a:xfrm>
            <a:off x="0" y="-74908"/>
            <a:ext cx="9144000" cy="6936222"/>
          </a:xfrm>
          <a:solidFill>
            <a:schemeClr val="tx1"/>
          </a:solidFill>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ss</a:t>
            </a:r>
          </a:p>
        </p:txBody>
      </p:sp>
      <p:sp>
        <p:nvSpPr>
          <p:cNvPr id="6" name="Rectangle 1">
            <a:extLst>
              <a:ext uri="{FF2B5EF4-FFF2-40B4-BE49-F238E27FC236}">
                <a16:creationId xmlns:a16="http://schemas.microsoft.com/office/drawing/2014/main" id="{48478B10-E598-49D5-80B6-7DCE089F5A99}"/>
              </a:ext>
            </a:extLst>
          </p:cNvPr>
          <p:cNvSpPr>
            <a:spLocks noChangeArrowheads="1"/>
          </p:cNvSpPr>
          <p:nvPr/>
        </p:nvSpPr>
        <p:spPr bwMode="auto">
          <a:xfrm>
            <a:off x="870751" y="-274260"/>
            <a:ext cx="74350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9600" b="1" dirty="0" err="1">
                <a:solidFill>
                  <a:srgbClr val="7B3907"/>
                </a:solidFill>
                <a:latin typeface="+mn-lt"/>
              </a:rPr>
              <a:t>Evangecube</a:t>
            </a:r>
            <a:endParaRPr kumimoji="0" lang="en-US" altLang="en-US" sz="9600" b="0" i="0" u="none" strike="noStrike" cap="none" normalizeH="0" baseline="0" dirty="0">
              <a:ln>
                <a:noFill/>
              </a:ln>
              <a:solidFill>
                <a:schemeClr val="tx1"/>
              </a:solidFill>
              <a:effectLst/>
              <a:latin typeface="+mn-lt"/>
            </a:endParaRPr>
          </a:p>
        </p:txBody>
      </p:sp>
      <p:pic>
        <p:nvPicPr>
          <p:cNvPr id="5" name="Picture 2" descr="777776: EvangeCube">
            <a:hlinkClick r:id="rId3"/>
            <a:extLst>
              <a:ext uri="{FF2B5EF4-FFF2-40B4-BE49-F238E27FC236}">
                <a16:creationId xmlns:a16="http://schemas.microsoft.com/office/drawing/2014/main" id="{72B17F26-9C67-4465-BA61-7834FB5F3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295400"/>
            <a:ext cx="5562600" cy="556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33497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8478B10-E598-49D5-80B6-7DCE089F5A99}"/>
              </a:ext>
            </a:extLst>
          </p:cNvPr>
          <p:cNvSpPr>
            <a:spLocks noChangeArrowheads="1"/>
          </p:cNvSpPr>
          <p:nvPr/>
        </p:nvSpPr>
        <p:spPr bwMode="auto">
          <a:xfrm>
            <a:off x="870751" y="-274260"/>
            <a:ext cx="74350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9600" b="1" dirty="0" err="1">
                <a:latin typeface="+mn-lt"/>
              </a:rPr>
              <a:t>Evangecube</a:t>
            </a:r>
            <a:endParaRPr kumimoji="0" lang="en-US" altLang="en-US" sz="9600" b="0" i="0" u="none" strike="noStrike" cap="none" normalizeH="0" baseline="0" dirty="0">
              <a:ln>
                <a:noFill/>
              </a:ln>
              <a:effectLst/>
              <a:latin typeface="+mn-lt"/>
            </a:endParaRPr>
          </a:p>
        </p:txBody>
      </p:sp>
      <p:pic>
        <p:nvPicPr>
          <p:cNvPr id="5" name="Picture 2" descr="777776: EvangeCube">
            <a:hlinkClick r:id="rId3"/>
            <a:extLst>
              <a:ext uri="{FF2B5EF4-FFF2-40B4-BE49-F238E27FC236}">
                <a16:creationId xmlns:a16="http://schemas.microsoft.com/office/drawing/2014/main" id="{72B17F26-9C67-4465-BA61-7834FB5F39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4000"/>
                    </a14:imgEffect>
                    <a14:imgEffect>
                      <a14:colorTemperature colorTemp="7184"/>
                    </a14:imgEffect>
                    <a14:imgEffect>
                      <a14:saturation sat="130000"/>
                    </a14:imgEffect>
                    <a14:imgEffect>
                      <a14:brightnessContrast bright="-4000" contrast="20000"/>
                    </a14:imgEffect>
                  </a14:imgLayer>
                </a14:imgProps>
              </a:ext>
              <a:ext uri="{28A0092B-C50C-407E-A947-70E740481C1C}">
                <a14:useLocalDpi xmlns:a14="http://schemas.microsoft.com/office/drawing/2010/main" val="0"/>
              </a:ext>
            </a:extLst>
          </a:blip>
          <a:srcRect l="6666" t="4445" r="8889" b="2222"/>
          <a:stretch/>
        </p:blipFill>
        <p:spPr bwMode="auto">
          <a:xfrm>
            <a:off x="0" y="1066801"/>
            <a:ext cx="3447140"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vangecube Big Cube (assembled)   -     By: Evangecube&#10;">
            <a:extLst>
              <a:ext uri="{FF2B5EF4-FFF2-40B4-BE49-F238E27FC236}">
                <a16:creationId xmlns:a16="http://schemas.microsoft.com/office/drawing/2014/main" id="{7FD9D48E-3F78-41DF-8B20-C8A0786059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000" b="12000"/>
          <a:stretch/>
        </p:blipFill>
        <p:spPr bwMode="auto">
          <a:xfrm>
            <a:off x="3733800" y="2638044"/>
            <a:ext cx="5410200" cy="421995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27A5BF37-DC36-417E-8967-45D637406E1A}"/>
              </a:ext>
            </a:extLst>
          </p:cNvPr>
          <p:cNvSpPr>
            <a:spLocks noGrp="1"/>
          </p:cNvSpPr>
          <p:nvPr>
            <p:ph idx="1"/>
          </p:nvPr>
        </p:nvSpPr>
        <p:spPr>
          <a:xfrm>
            <a:off x="3505200" y="1066800"/>
            <a:ext cx="5575005" cy="1569660"/>
          </a:xfrm>
        </p:spPr>
        <p:txBody>
          <a:bodyPr vert="horz" wrap="square" lIns="45720" tIns="182880" rIns="0" bIns="0" numCol="1" anchor="t" anchorCtr="0" compatLnSpc="1">
            <a:prstTxWarp prst="textNoShape">
              <a:avLst/>
            </a:prstTxWarp>
          </a:bodyPr>
          <a:lstStyle/>
          <a:p>
            <a:pPr marL="0" indent="0" algn="ctr">
              <a:spcBef>
                <a:spcPts val="600"/>
              </a:spcBef>
              <a:buNone/>
            </a:pPr>
            <a:r>
              <a:rPr lang="en-US" sz="3200" dirty="0">
                <a:effectLst/>
              </a:rPr>
              <a:t>Buy a standard-sized </a:t>
            </a:r>
            <a:r>
              <a:rPr lang="en-US" sz="3200" dirty="0" err="1">
                <a:effectLst/>
              </a:rPr>
              <a:t>EvangeCube</a:t>
            </a:r>
            <a:r>
              <a:rPr lang="en-US" sz="3200" dirty="0">
                <a:effectLst/>
              </a:rPr>
              <a:t> here: </a:t>
            </a:r>
            <a:r>
              <a:rPr lang="en-US" sz="2400" dirty="0" err="1">
                <a:hlinkClick r:id="rId7"/>
              </a:rPr>
              <a:t>EvangeCube</a:t>
            </a:r>
            <a:r>
              <a:rPr lang="en-US" sz="3200" dirty="0"/>
              <a:t> </a:t>
            </a:r>
            <a:endParaRPr lang="en-US" sz="3200" dirty="0">
              <a:effectLst/>
            </a:endParaRPr>
          </a:p>
        </p:txBody>
      </p:sp>
      <p:sp>
        <p:nvSpPr>
          <p:cNvPr id="9" name="Content Placeholder 2">
            <a:extLst>
              <a:ext uri="{FF2B5EF4-FFF2-40B4-BE49-F238E27FC236}">
                <a16:creationId xmlns:a16="http://schemas.microsoft.com/office/drawing/2014/main" id="{8C3EA337-3A27-48C4-AC66-B57F7C4817D5}"/>
              </a:ext>
            </a:extLst>
          </p:cNvPr>
          <p:cNvSpPr txBox="1">
            <a:spLocks/>
          </p:cNvSpPr>
          <p:nvPr/>
        </p:nvSpPr>
        <p:spPr bwMode="auto">
          <a:xfrm>
            <a:off x="1" y="4876800"/>
            <a:ext cx="3733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18288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spcBef>
                <a:spcPts val="600"/>
              </a:spcBef>
              <a:buNone/>
            </a:pPr>
            <a:r>
              <a:rPr lang="en-US" sz="3200" kern="0" dirty="0"/>
              <a:t>Buy a large sized </a:t>
            </a:r>
            <a:r>
              <a:rPr lang="en-US" sz="3200" kern="0" dirty="0" err="1"/>
              <a:t>EvangeCube</a:t>
            </a:r>
            <a:r>
              <a:rPr lang="en-US" sz="3200" kern="0" dirty="0"/>
              <a:t> here: </a:t>
            </a:r>
            <a:r>
              <a:rPr lang="en-US" sz="2700" dirty="0" err="1">
                <a:hlinkClick r:id="rId8"/>
              </a:rPr>
              <a:t>Evangecube</a:t>
            </a:r>
            <a:r>
              <a:rPr lang="en-US" sz="2700" dirty="0">
                <a:hlinkClick r:id="rId8"/>
              </a:rPr>
              <a:t> Big Cube</a:t>
            </a:r>
            <a:endParaRPr lang="en-US" sz="2700" kern="0" dirty="0"/>
          </a:p>
        </p:txBody>
      </p:sp>
    </p:spTree>
    <p:extLst>
      <p:ext uri="{BB962C8B-B14F-4D97-AF65-F5344CB8AC3E}">
        <p14:creationId xmlns:p14="http://schemas.microsoft.com/office/powerpoint/2010/main" val="332804207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5288CC5-14BA-49C9-8A65-AE9952B704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91053224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31663203-B062-49C2-AB58-0D5FEFC286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161"/>
            <a:ext cx="9144000" cy="6847840"/>
          </a:xfrm>
        </p:spPr>
      </p:pic>
    </p:spTree>
    <p:extLst>
      <p:ext uri="{BB962C8B-B14F-4D97-AF65-F5344CB8AC3E}">
        <p14:creationId xmlns:p14="http://schemas.microsoft.com/office/powerpoint/2010/main" val="221395408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BC2AC920-8231-4D1A-8CD9-572A85DDB6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9220200" cy="6869993"/>
          </a:xfrm>
        </p:spPr>
      </p:pic>
    </p:spTree>
    <p:extLst>
      <p:ext uri="{BB962C8B-B14F-4D97-AF65-F5344CB8AC3E}">
        <p14:creationId xmlns:p14="http://schemas.microsoft.com/office/powerpoint/2010/main" val="110660366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846A4343-91A9-44D5-A5F7-B14D158690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320"/>
            <a:ext cx="9144000" cy="6869993"/>
          </a:xfrm>
        </p:spPr>
      </p:pic>
    </p:spTree>
    <p:extLst>
      <p:ext uri="{BB962C8B-B14F-4D97-AF65-F5344CB8AC3E}">
        <p14:creationId xmlns:p14="http://schemas.microsoft.com/office/powerpoint/2010/main" val="372713751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9B03D0AB-60C6-4071-A22D-9272E43813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993"/>
            <a:ext cx="9144000" cy="6869993"/>
          </a:xfrm>
        </p:spPr>
      </p:pic>
    </p:spTree>
    <p:extLst>
      <p:ext uri="{BB962C8B-B14F-4D97-AF65-F5344CB8AC3E}">
        <p14:creationId xmlns:p14="http://schemas.microsoft.com/office/powerpoint/2010/main" val="207277793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6E8BC70E-BC7D-4D3D-9602-7F29C16565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420668164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D7DD97EA-C201-4A7A-981C-F54C6E3B55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 y="0"/>
            <a:ext cx="9149080" cy="6858000"/>
          </a:xfrm>
        </p:spPr>
      </p:pic>
    </p:spTree>
    <p:extLst>
      <p:ext uri="{BB962C8B-B14F-4D97-AF65-F5344CB8AC3E}">
        <p14:creationId xmlns:p14="http://schemas.microsoft.com/office/powerpoint/2010/main" val="356917749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object&#10;&#10;Description automatically generated">
            <a:extLst>
              <a:ext uri="{FF2B5EF4-FFF2-40B4-BE49-F238E27FC236}">
                <a16:creationId xmlns:a16="http://schemas.microsoft.com/office/drawing/2014/main" id="{00DB524C-CDAB-401D-8607-A4246BB09A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
            <a:ext cx="9148322" cy="6873240"/>
          </a:xfrm>
        </p:spPr>
      </p:pic>
    </p:spTree>
    <p:extLst>
      <p:ext uri="{BB962C8B-B14F-4D97-AF65-F5344CB8AC3E}">
        <p14:creationId xmlns:p14="http://schemas.microsoft.com/office/powerpoint/2010/main" val="324290590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jesus blueprint">
            <a:extLst>
              <a:ext uri="{FF2B5EF4-FFF2-40B4-BE49-F238E27FC236}">
                <a16:creationId xmlns:a16="http://schemas.microsoft.com/office/drawing/2014/main" id="{4AFBD744-9897-46A8-A2FC-4060E5EDCB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62000"/>
                    </a14:imgEffect>
                    <a14:imgEffect>
                      <a14:colorTemperature colorTemp="9341"/>
                    </a14:imgEffect>
                    <a14:imgEffect>
                      <a14:saturation sat="173000"/>
                    </a14:imgEffect>
                    <a14:imgEffect>
                      <a14:brightnessContrast contrast="14000"/>
                    </a14:imgEffect>
                  </a14:imgLayer>
                </a14:imgProps>
              </a:ext>
              <a:ext uri="{28A0092B-C50C-407E-A947-70E740481C1C}">
                <a14:useLocalDpi xmlns:a14="http://schemas.microsoft.com/office/drawing/2010/main" val="0"/>
              </a:ext>
            </a:extLst>
          </a:blip>
          <a:srcRect/>
          <a:stretch>
            <a:fillRect/>
          </a:stretch>
        </p:blipFill>
        <p:spPr bwMode="auto">
          <a:xfrm>
            <a:off x="-1" y="0"/>
            <a:ext cx="9381501" cy="6924675"/>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1"/>
            <a:ext cx="9144000" cy="6924675"/>
          </a:xfrm>
          <a:noFill/>
          <a:effectLst>
            <a:softEdge rad="127000"/>
          </a:effectLst>
        </p:spPr>
        <p:txBody>
          <a:bodyPr lIns="91440" tIns="91440" rIns="0" bIns="0"/>
          <a:lstStyle/>
          <a:p>
            <a:pPr marL="0" indent="0">
              <a:buNone/>
            </a:pPr>
            <a:r>
              <a:rPr lang="en-US" sz="6600" dirty="0">
                <a:effectLst>
                  <a:glow rad="127000">
                    <a:schemeClr val="bg2"/>
                  </a:glow>
                </a:effectLst>
              </a:rPr>
              <a:t>As He was in life, so He was in death. </a:t>
            </a:r>
          </a:p>
          <a:p>
            <a:pPr marL="0" indent="0" eaLnBrk="1" hangingPunct="1">
              <a:lnSpc>
                <a:spcPct val="90000"/>
              </a:lnSpc>
              <a:buClr>
                <a:schemeClr val="tx1"/>
              </a:buClr>
              <a:buNone/>
            </a:pPr>
            <a:endParaRPr lang="en-US" sz="5400" dirty="0"/>
          </a:p>
          <a:p>
            <a:pPr marL="0" indent="0" eaLnBrk="1" hangingPunct="1">
              <a:lnSpc>
                <a:spcPct val="90000"/>
              </a:lnSpc>
              <a:buClr>
                <a:schemeClr val="tx1"/>
              </a:buClr>
              <a:buNone/>
            </a:pPr>
            <a:endParaRPr lang="en-US" sz="3600" dirty="0"/>
          </a:p>
          <a:p>
            <a:pPr marL="0" indent="0" eaLnBrk="1" hangingPunct="1">
              <a:lnSpc>
                <a:spcPct val="90000"/>
              </a:lnSpc>
              <a:buClr>
                <a:schemeClr val="tx1"/>
              </a:buClr>
              <a:buNone/>
            </a:pPr>
            <a:endParaRPr lang="en-US" sz="3600" dirty="0"/>
          </a:p>
          <a:p>
            <a:pPr marL="0" indent="0" eaLnBrk="1" hangingPunct="1">
              <a:lnSpc>
                <a:spcPct val="90000"/>
              </a:lnSpc>
              <a:buClr>
                <a:schemeClr val="tx1"/>
              </a:buClr>
              <a:buNone/>
            </a:pPr>
            <a:endParaRPr lang="en-US" sz="1800" dirty="0"/>
          </a:p>
          <a:p>
            <a:pPr marL="0" indent="0">
              <a:lnSpc>
                <a:spcPts val="4000"/>
              </a:lnSpc>
              <a:buNone/>
            </a:pPr>
            <a:r>
              <a:rPr lang="en-US" sz="4400" dirty="0">
                <a:effectLst>
                  <a:glow rad="127000">
                    <a:schemeClr val="bg2"/>
                  </a:glow>
                </a:effectLst>
              </a:rPr>
              <a:t>In these 7 short sayings, He encapsulated who He is and in doing so, gave us the blueprint of how we should live. </a:t>
            </a:r>
          </a:p>
        </p:txBody>
      </p:sp>
    </p:spTree>
    <p:custDataLst>
      <p:tags r:id="rId1"/>
    </p:custDataLst>
    <p:extLst>
      <p:ext uri="{BB962C8B-B14F-4D97-AF65-F5344CB8AC3E}">
        <p14:creationId xmlns:p14="http://schemas.microsoft.com/office/powerpoint/2010/main" val="334811331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989D82A-FE9B-4A8B-8299-1FD1419845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279548257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14A5E8B2-B88B-4B2E-8773-459A5F8D1A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 y="1"/>
            <a:ext cx="9204960" cy="6858000"/>
          </a:xfrm>
        </p:spPr>
      </p:pic>
    </p:spTree>
    <p:extLst>
      <p:ext uri="{BB962C8B-B14F-4D97-AF65-F5344CB8AC3E}">
        <p14:creationId xmlns:p14="http://schemas.microsoft.com/office/powerpoint/2010/main" val="360943556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487F695E-3765-4E03-A5DC-340E132E1E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85961184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E493CFB9-22F6-42CB-BAD2-B1C234B63E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9220200" cy="6927243"/>
          </a:xfrm>
        </p:spPr>
      </p:pic>
    </p:spTree>
    <p:extLst>
      <p:ext uri="{BB962C8B-B14F-4D97-AF65-F5344CB8AC3E}">
        <p14:creationId xmlns:p14="http://schemas.microsoft.com/office/powerpoint/2010/main" val="47025213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44B95A-36A8-46AC-BD9F-8BA928141B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 y="10160"/>
            <a:ext cx="9164320" cy="6885260"/>
          </a:xfrm>
        </p:spPr>
      </p:pic>
    </p:spTree>
    <p:extLst>
      <p:ext uri="{BB962C8B-B14F-4D97-AF65-F5344CB8AC3E}">
        <p14:creationId xmlns:p14="http://schemas.microsoft.com/office/powerpoint/2010/main" val="130586036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C172D0-EF41-4E56-ABE4-2584273E26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67762290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129FFF2E-F8BA-4AAE-942F-1427BA8BE4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63667504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photo, different, animal&#10;&#10;Description automatically generated">
            <a:extLst>
              <a:ext uri="{FF2B5EF4-FFF2-40B4-BE49-F238E27FC236}">
                <a16:creationId xmlns:a16="http://schemas.microsoft.com/office/drawing/2014/main" id="{058832BF-0644-471E-910F-B5B92112E5D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34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101699555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9A65106-2069-485A-8CCD-F0273CAF3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74977247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0573970B-8DBA-4348-968B-C39D5EAEA7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6326990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ow shall we then live">
            <a:extLst>
              <a:ext uri="{FF2B5EF4-FFF2-40B4-BE49-F238E27FC236}">
                <a16:creationId xmlns:a16="http://schemas.microsoft.com/office/drawing/2014/main" id="{26AF39CA-2215-43D9-A492-68A7F43DF5E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676400"/>
            <a:ext cx="9208966" cy="51846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tse1.mm.bing.net/th?id=OIP.3aPQY4o4XNFEMjP9x-2w9AAAAA&amp;w=230&amp;h=230&amp;rs=1&amp;pcl=dddddd&amp;o=5&amp;pid=1.1">
            <a:extLst>
              <a:ext uri="{FF2B5EF4-FFF2-40B4-BE49-F238E27FC236}">
                <a16:creationId xmlns:a16="http://schemas.microsoft.com/office/drawing/2014/main" id="{D2B7BC24-25D0-41C1-8F25-3099F0A19D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95" r="13008"/>
          <a:stretch/>
        </p:blipFill>
        <p:spPr bwMode="auto">
          <a:xfrm>
            <a:off x="7132320" y="0"/>
            <a:ext cx="2011680" cy="2514600"/>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9366461-46C5-41A5-8627-F0C4BBF0C130}"/>
              </a:ext>
            </a:extLst>
          </p:cNvPr>
          <p:cNvSpPr txBox="1">
            <a:spLocks noChangeArrowheads="1"/>
          </p:cNvSpPr>
          <p:nvPr/>
        </p:nvSpPr>
        <p:spPr bwMode="auto">
          <a:xfrm>
            <a:off x="0" y="0"/>
            <a:ext cx="7315200" cy="16764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ct val="90000"/>
              </a:lnSpc>
              <a:buClr>
                <a:schemeClr val="tx1"/>
              </a:buClr>
              <a:buNone/>
            </a:pPr>
            <a:r>
              <a:rPr lang="en-US" sz="4800" dirty="0">
                <a:effectLst>
                  <a:glow rad="127000">
                    <a:schemeClr val="bg2"/>
                  </a:glow>
                </a:effectLst>
              </a:rPr>
              <a:t>We will look at 5 great truths for us to emulate.</a:t>
            </a:r>
            <a:endParaRPr lang="en-US" sz="4800" kern="0" dirty="0"/>
          </a:p>
        </p:txBody>
      </p:sp>
    </p:spTree>
    <p:custDataLst>
      <p:tags r:id="rId1"/>
    </p:custDataLst>
    <p:extLst>
      <p:ext uri="{BB962C8B-B14F-4D97-AF65-F5344CB8AC3E}">
        <p14:creationId xmlns:p14="http://schemas.microsoft.com/office/powerpoint/2010/main" val="76019625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ocial media post&#10;&#10;Description automatically generated">
            <a:extLst>
              <a:ext uri="{FF2B5EF4-FFF2-40B4-BE49-F238E27FC236}">
                <a16:creationId xmlns:a16="http://schemas.microsoft.com/office/drawing/2014/main" id="{DCD35F6E-74DD-476D-BB61-E20B104DE3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993"/>
            <a:ext cx="9144000" cy="6869993"/>
          </a:xfrm>
        </p:spPr>
      </p:pic>
    </p:spTree>
    <p:extLst>
      <p:ext uri="{BB962C8B-B14F-4D97-AF65-F5344CB8AC3E}">
        <p14:creationId xmlns:p14="http://schemas.microsoft.com/office/powerpoint/2010/main" val="240364845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guitar&#10;&#10;Description automatically generated">
            <a:extLst>
              <a:ext uri="{FF2B5EF4-FFF2-40B4-BE49-F238E27FC236}">
                <a16:creationId xmlns:a16="http://schemas.microsoft.com/office/drawing/2014/main" id="{A4209DDC-D1CF-43EF-AF74-8BA303E6B7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 y="0"/>
            <a:ext cx="9164320" cy="6885260"/>
          </a:xfrm>
        </p:spPr>
      </p:pic>
    </p:spTree>
    <p:extLst>
      <p:ext uri="{BB962C8B-B14F-4D97-AF65-F5344CB8AC3E}">
        <p14:creationId xmlns:p14="http://schemas.microsoft.com/office/powerpoint/2010/main" val="273947919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5CF71CB-15DB-424C-92E8-3A89C2B4B7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160"/>
            <a:ext cx="9144000" cy="6869993"/>
          </a:xfrm>
        </p:spPr>
      </p:pic>
    </p:spTree>
    <p:extLst>
      <p:ext uri="{BB962C8B-B14F-4D97-AF65-F5344CB8AC3E}">
        <p14:creationId xmlns:p14="http://schemas.microsoft.com/office/powerpoint/2010/main" val="346292744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56B5A99-841B-4EAC-873C-E883543D1C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 y="0"/>
            <a:ext cx="9133840" cy="6862360"/>
          </a:xfrm>
        </p:spPr>
      </p:pic>
    </p:spTree>
    <p:extLst>
      <p:ext uri="{BB962C8B-B14F-4D97-AF65-F5344CB8AC3E}">
        <p14:creationId xmlns:p14="http://schemas.microsoft.com/office/powerpoint/2010/main" val="176007615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automatically generated">
            <a:extLst>
              <a:ext uri="{FF2B5EF4-FFF2-40B4-BE49-F238E27FC236}">
                <a16:creationId xmlns:a16="http://schemas.microsoft.com/office/drawing/2014/main" id="{DDDF5FE4-1F33-4009-A0F4-B4611E300D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92190757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50882BE-2500-46E2-B53B-7C73E50AD4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47947326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E3B852E-DCD1-4196-A6BA-08ED807A35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303062906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E5998A6-EA56-48FD-9EB6-4094DA251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 y="5080"/>
            <a:ext cx="9128760" cy="6858543"/>
          </a:xfrm>
        </p:spPr>
      </p:pic>
    </p:spTree>
    <p:extLst>
      <p:ext uri="{BB962C8B-B14F-4D97-AF65-F5344CB8AC3E}">
        <p14:creationId xmlns:p14="http://schemas.microsoft.com/office/powerpoint/2010/main" val="371243128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9A624DE-F323-4C96-93C5-FCC76A152F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18406790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p>
          <a:p>
            <a:pPr marL="0" indent="0">
              <a:spcBef>
                <a:spcPts val="600"/>
              </a:spcBef>
              <a:buNone/>
            </a:pPr>
            <a:r>
              <a:rPr lang="en-US" sz="3200" dirty="0">
                <a:effectLst/>
              </a:rPr>
              <a:t>	Explain the Gospel in a Nutshell Craft</a:t>
            </a:r>
          </a:p>
          <a:p>
            <a:pPr marL="0" indent="0">
              <a:spcBef>
                <a:spcPts val="600"/>
              </a:spcBef>
              <a:buNone/>
            </a:pPr>
            <a:r>
              <a:rPr lang="en-US" sz="3200" dirty="0">
                <a:effectLst/>
              </a:rPr>
              <a:t>	Explain the Big E-Cube</a:t>
            </a:r>
          </a:p>
          <a:p>
            <a:pPr marL="0" indent="0">
              <a:spcBef>
                <a:spcPts val="600"/>
              </a:spcBef>
              <a:buNone/>
            </a:pPr>
            <a:r>
              <a:rPr lang="en-US" sz="3200" dirty="0"/>
              <a:t>	Explain the “Gospel in My Hand”</a:t>
            </a:r>
            <a:endParaRPr lang="en-US" sz="3200" dirty="0">
              <a:effectLst/>
            </a:endParaRPr>
          </a:p>
          <a:p>
            <a:pPr marL="0" indent="0">
              <a:spcBef>
                <a:spcPts val="600"/>
              </a:spcBef>
              <a:buNone/>
            </a:pPr>
            <a:r>
              <a:rPr lang="en-US" sz="3200" dirty="0">
                <a:effectLst/>
              </a:rPr>
              <a:t>	</a:t>
            </a:r>
            <a:endParaRPr lang="en-US" sz="4400" dirty="0">
              <a:effectLst/>
            </a:endParaRPr>
          </a:p>
          <a:p>
            <a:pPr marL="0" indent="0" algn="ctr">
              <a:buNone/>
            </a:pP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297599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1.1|1.3|1.6"/>
</p:tagLst>
</file>

<file path=ppt/tags/tag10.xml><?xml version="1.0" encoding="utf-8"?>
<p:tagLst xmlns:a="http://schemas.openxmlformats.org/drawingml/2006/main" xmlns:r="http://schemas.openxmlformats.org/officeDocument/2006/relationships" xmlns:p="http://schemas.openxmlformats.org/presentationml/2006/main">
  <p:tag name="TIMING" val="|0.9|1.1|1.3|1.6"/>
</p:tagLst>
</file>

<file path=ppt/tags/tag11.xml><?xml version="1.0" encoding="utf-8"?>
<p:tagLst xmlns:a="http://schemas.openxmlformats.org/drawingml/2006/main" xmlns:r="http://schemas.openxmlformats.org/officeDocument/2006/relationships" xmlns:p="http://schemas.openxmlformats.org/presentationml/2006/main">
  <p:tag name="TIMING" val="|0.9|1.1|1.3|1.6"/>
</p:tagLst>
</file>

<file path=ppt/tags/tag12.xml><?xml version="1.0" encoding="utf-8"?>
<p:tagLst xmlns:a="http://schemas.openxmlformats.org/drawingml/2006/main" xmlns:r="http://schemas.openxmlformats.org/officeDocument/2006/relationships" xmlns:p="http://schemas.openxmlformats.org/presentationml/2006/main">
  <p:tag name="TIMING" val="|0.9|1.1|1.3|1.6"/>
</p:tagLst>
</file>

<file path=ppt/tags/tag13.xml><?xml version="1.0" encoding="utf-8"?>
<p:tagLst xmlns:a="http://schemas.openxmlformats.org/drawingml/2006/main" xmlns:r="http://schemas.openxmlformats.org/officeDocument/2006/relationships" xmlns:p="http://schemas.openxmlformats.org/presentationml/2006/main">
  <p:tag name="TIMING" val="|0.9|1.1|1.3|1.6"/>
</p:tagLst>
</file>

<file path=ppt/tags/tag14.xml><?xml version="1.0" encoding="utf-8"?>
<p:tagLst xmlns:a="http://schemas.openxmlformats.org/drawingml/2006/main" xmlns:r="http://schemas.openxmlformats.org/officeDocument/2006/relationships" xmlns:p="http://schemas.openxmlformats.org/presentationml/2006/main">
  <p:tag name="TIMING" val="|0.9|1.1|1.3|1.6"/>
</p:tagLst>
</file>

<file path=ppt/tags/tag15.xml><?xml version="1.0" encoding="utf-8"?>
<p:tagLst xmlns:a="http://schemas.openxmlformats.org/drawingml/2006/main" xmlns:r="http://schemas.openxmlformats.org/officeDocument/2006/relationships" xmlns:p="http://schemas.openxmlformats.org/presentationml/2006/main">
  <p:tag name="TIMING" val="|0.9|1.1|1.3|1.6"/>
</p:tagLst>
</file>

<file path=ppt/tags/tag16.xml><?xml version="1.0" encoding="utf-8"?>
<p:tagLst xmlns:a="http://schemas.openxmlformats.org/drawingml/2006/main" xmlns:r="http://schemas.openxmlformats.org/officeDocument/2006/relationships" xmlns:p="http://schemas.openxmlformats.org/presentationml/2006/main">
  <p:tag name="TIMING" val="|0.9|1.1|1.3|1.6"/>
</p:tagLst>
</file>

<file path=ppt/tags/tag17.xml><?xml version="1.0" encoding="utf-8"?>
<p:tagLst xmlns:a="http://schemas.openxmlformats.org/drawingml/2006/main" xmlns:r="http://schemas.openxmlformats.org/officeDocument/2006/relationships" xmlns:p="http://schemas.openxmlformats.org/presentationml/2006/main">
  <p:tag name="TIMING" val="|0.9|1.1|1.3|1.6"/>
</p:tagLst>
</file>

<file path=ppt/tags/tag18.xml><?xml version="1.0" encoding="utf-8"?>
<p:tagLst xmlns:a="http://schemas.openxmlformats.org/drawingml/2006/main" xmlns:r="http://schemas.openxmlformats.org/officeDocument/2006/relationships" xmlns:p="http://schemas.openxmlformats.org/presentationml/2006/main">
  <p:tag name="TIMING" val="|0.9|1.1|1.3|1.6"/>
</p:tagLst>
</file>

<file path=ppt/tags/tag19.xml><?xml version="1.0" encoding="utf-8"?>
<p:tagLst xmlns:a="http://schemas.openxmlformats.org/drawingml/2006/main" xmlns:r="http://schemas.openxmlformats.org/officeDocument/2006/relationships" xmlns:p="http://schemas.openxmlformats.org/presentationml/2006/main">
  <p:tag name="TIMING" val="|0.9|1.1|1.3|1.6"/>
</p:tagLst>
</file>

<file path=ppt/tags/tag2.xml><?xml version="1.0" encoding="utf-8"?>
<p:tagLst xmlns:a="http://schemas.openxmlformats.org/drawingml/2006/main" xmlns:r="http://schemas.openxmlformats.org/officeDocument/2006/relationships" xmlns:p="http://schemas.openxmlformats.org/presentationml/2006/main">
  <p:tag name="TIMING" val="|0.9|1.1|1.3|1.6"/>
</p:tagLst>
</file>

<file path=ppt/tags/tag20.xml><?xml version="1.0" encoding="utf-8"?>
<p:tagLst xmlns:a="http://schemas.openxmlformats.org/drawingml/2006/main" xmlns:r="http://schemas.openxmlformats.org/officeDocument/2006/relationships" xmlns:p="http://schemas.openxmlformats.org/presentationml/2006/main">
  <p:tag name="TIMING" val="|0.9|1.1|1.3|1.6"/>
</p:tagLst>
</file>

<file path=ppt/tags/tag21.xml><?xml version="1.0" encoding="utf-8"?>
<p:tagLst xmlns:a="http://schemas.openxmlformats.org/drawingml/2006/main" xmlns:r="http://schemas.openxmlformats.org/officeDocument/2006/relationships" xmlns:p="http://schemas.openxmlformats.org/presentationml/2006/main">
  <p:tag name="TIMING" val="|0.9|1.1|1.3|1.6"/>
</p:tagLst>
</file>

<file path=ppt/tags/tag22.xml><?xml version="1.0" encoding="utf-8"?>
<p:tagLst xmlns:a="http://schemas.openxmlformats.org/drawingml/2006/main" xmlns:r="http://schemas.openxmlformats.org/officeDocument/2006/relationships" xmlns:p="http://schemas.openxmlformats.org/presentationml/2006/main">
  <p:tag name="TIMING" val="|0.9|1.1|1.3|1.6"/>
</p:tagLst>
</file>

<file path=ppt/tags/tag23.xml><?xml version="1.0" encoding="utf-8"?>
<p:tagLst xmlns:a="http://schemas.openxmlformats.org/drawingml/2006/main" xmlns:r="http://schemas.openxmlformats.org/officeDocument/2006/relationships" xmlns:p="http://schemas.openxmlformats.org/presentationml/2006/main">
  <p:tag name="TIMING" val="|0.9|1.1|1.3|1.6"/>
</p:tagLst>
</file>

<file path=ppt/tags/tag24.xml><?xml version="1.0" encoding="utf-8"?>
<p:tagLst xmlns:a="http://schemas.openxmlformats.org/drawingml/2006/main" xmlns:r="http://schemas.openxmlformats.org/officeDocument/2006/relationships" xmlns:p="http://schemas.openxmlformats.org/presentationml/2006/main">
  <p:tag name="TIMING" val="|0.9|1.1|1.3|1.6"/>
</p:tagLst>
</file>

<file path=ppt/tags/tag25.xml><?xml version="1.0" encoding="utf-8"?>
<p:tagLst xmlns:a="http://schemas.openxmlformats.org/drawingml/2006/main" xmlns:r="http://schemas.openxmlformats.org/officeDocument/2006/relationships" xmlns:p="http://schemas.openxmlformats.org/presentationml/2006/main">
  <p:tag name="TIMING" val="|0.9|1.1|1.3|1.6"/>
</p:tagLst>
</file>

<file path=ppt/tags/tag26.xml><?xml version="1.0" encoding="utf-8"?>
<p:tagLst xmlns:a="http://schemas.openxmlformats.org/drawingml/2006/main" xmlns:r="http://schemas.openxmlformats.org/officeDocument/2006/relationships" xmlns:p="http://schemas.openxmlformats.org/presentationml/2006/main">
  <p:tag name="TIMING" val="|0.9|1.1|1.3|1.6"/>
</p:tagLst>
</file>

<file path=ppt/tags/tag27.xml><?xml version="1.0" encoding="utf-8"?>
<p:tagLst xmlns:a="http://schemas.openxmlformats.org/drawingml/2006/main" xmlns:r="http://schemas.openxmlformats.org/officeDocument/2006/relationships" xmlns:p="http://schemas.openxmlformats.org/presentationml/2006/main">
  <p:tag name="TIMING" val="|0.9|1.1|1.3|1.6"/>
</p:tagLst>
</file>

<file path=ppt/tags/tag28.xml><?xml version="1.0" encoding="utf-8"?>
<p:tagLst xmlns:a="http://schemas.openxmlformats.org/drawingml/2006/main" xmlns:r="http://schemas.openxmlformats.org/officeDocument/2006/relationships" xmlns:p="http://schemas.openxmlformats.org/presentationml/2006/main">
  <p:tag name="TIMING" val="|0.9|1.1|1.3|1.6"/>
</p:tagLst>
</file>

<file path=ppt/tags/tag29.xml><?xml version="1.0" encoding="utf-8"?>
<p:tagLst xmlns:a="http://schemas.openxmlformats.org/drawingml/2006/main" xmlns:r="http://schemas.openxmlformats.org/officeDocument/2006/relationships" xmlns:p="http://schemas.openxmlformats.org/presentationml/2006/main">
  <p:tag name="TIMING" val="|0.9|1.1|1.3|1.6"/>
</p:tagLst>
</file>

<file path=ppt/tags/tag3.xml><?xml version="1.0" encoding="utf-8"?>
<p:tagLst xmlns:a="http://schemas.openxmlformats.org/drawingml/2006/main" xmlns:r="http://schemas.openxmlformats.org/officeDocument/2006/relationships" xmlns:p="http://schemas.openxmlformats.org/presentationml/2006/main">
  <p:tag name="TIMING" val="|0.9|1.1|1.3|1.6"/>
</p:tagLst>
</file>

<file path=ppt/tags/tag30.xml><?xml version="1.0" encoding="utf-8"?>
<p:tagLst xmlns:a="http://schemas.openxmlformats.org/drawingml/2006/main" xmlns:r="http://schemas.openxmlformats.org/officeDocument/2006/relationships" xmlns:p="http://schemas.openxmlformats.org/presentationml/2006/main">
  <p:tag name="TIMING" val="|0.9|1.1|1.3|1.6"/>
</p:tagLst>
</file>

<file path=ppt/tags/tag31.xml><?xml version="1.0" encoding="utf-8"?>
<p:tagLst xmlns:a="http://schemas.openxmlformats.org/drawingml/2006/main" xmlns:r="http://schemas.openxmlformats.org/officeDocument/2006/relationships" xmlns:p="http://schemas.openxmlformats.org/presentationml/2006/main">
  <p:tag name="TIMING" val="|0.9|1.1|1.3|1.6"/>
</p:tagLst>
</file>

<file path=ppt/tags/tag32.xml><?xml version="1.0" encoding="utf-8"?>
<p:tagLst xmlns:a="http://schemas.openxmlformats.org/drawingml/2006/main" xmlns:r="http://schemas.openxmlformats.org/officeDocument/2006/relationships" xmlns:p="http://schemas.openxmlformats.org/presentationml/2006/main">
  <p:tag name="TIMING" val="|0.9|1.1|1.3|1.6"/>
</p:tagLst>
</file>

<file path=ppt/tags/tag33.xml><?xml version="1.0" encoding="utf-8"?>
<p:tagLst xmlns:a="http://schemas.openxmlformats.org/drawingml/2006/main" xmlns:r="http://schemas.openxmlformats.org/officeDocument/2006/relationships" xmlns:p="http://schemas.openxmlformats.org/presentationml/2006/main">
  <p:tag name="TIMING" val="|0.9|1.1|1.3|1.6"/>
</p:tagLst>
</file>

<file path=ppt/tags/tag34.xml><?xml version="1.0" encoding="utf-8"?>
<p:tagLst xmlns:a="http://schemas.openxmlformats.org/drawingml/2006/main" xmlns:r="http://schemas.openxmlformats.org/officeDocument/2006/relationships" xmlns:p="http://schemas.openxmlformats.org/presentationml/2006/main">
  <p:tag name="TIMING" val="|0.9|1.1|1.3|1.6"/>
</p:tagLst>
</file>

<file path=ppt/tags/tag35.xml><?xml version="1.0" encoding="utf-8"?>
<p:tagLst xmlns:a="http://schemas.openxmlformats.org/drawingml/2006/main" xmlns:r="http://schemas.openxmlformats.org/officeDocument/2006/relationships" xmlns:p="http://schemas.openxmlformats.org/presentationml/2006/main">
  <p:tag name="TIMING" val="|0.9|1.1|1.3|1.6"/>
</p:tagLst>
</file>

<file path=ppt/tags/tag36.xml><?xml version="1.0" encoding="utf-8"?>
<p:tagLst xmlns:a="http://schemas.openxmlformats.org/drawingml/2006/main" xmlns:r="http://schemas.openxmlformats.org/officeDocument/2006/relationships" xmlns:p="http://schemas.openxmlformats.org/presentationml/2006/main">
  <p:tag name="TIMING" val="|0.9|1.1|1.3|1.6"/>
</p:tagLst>
</file>

<file path=ppt/tags/tag37.xml><?xml version="1.0" encoding="utf-8"?>
<p:tagLst xmlns:a="http://schemas.openxmlformats.org/drawingml/2006/main" xmlns:r="http://schemas.openxmlformats.org/officeDocument/2006/relationships" xmlns:p="http://schemas.openxmlformats.org/presentationml/2006/main">
  <p:tag name="TIMING" val="|0.9|1.1|1.3|1.6"/>
</p:tagLst>
</file>

<file path=ppt/tags/tag38.xml><?xml version="1.0" encoding="utf-8"?>
<p:tagLst xmlns:a="http://schemas.openxmlformats.org/drawingml/2006/main" xmlns:r="http://schemas.openxmlformats.org/officeDocument/2006/relationships" xmlns:p="http://schemas.openxmlformats.org/presentationml/2006/main">
  <p:tag name="TIMING" val="|0.9|1.1|1.3|1.6"/>
</p:tagLst>
</file>

<file path=ppt/tags/tag39.xml><?xml version="1.0" encoding="utf-8"?>
<p:tagLst xmlns:a="http://schemas.openxmlformats.org/drawingml/2006/main" xmlns:r="http://schemas.openxmlformats.org/officeDocument/2006/relationships" xmlns:p="http://schemas.openxmlformats.org/presentationml/2006/main">
  <p:tag name="TIMING" val="|0.9|1.1|1.3|1.6"/>
</p:tagLst>
</file>

<file path=ppt/tags/tag4.xml><?xml version="1.0" encoding="utf-8"?>
<p:tagLst xmlns:a="http://schemas.openxmlformats.org/drawingml/2006/main" xmlns:r="http://schemas.openxmlformats.org/officeDocument/2006/relationships" xmlns:p="http://schemas.openxmlformats.org/presentationml/2006/main">
  <p:tag name="TIMING" val="|0.9|1.1|1.3|1.6"/>
</p:tagLst>
</file>

<file path=ppt/tags/tag40.xml><?xml version="1.0" encoding="utf-8"?>
<p:tagLst xmlns:a="http://schemas.openxmlformats.org/drawingml/2006/main" xmlns:r="http://schemas.openxmlformats.org/officeDocument/2006/relationships" xmlns:p="http://schemas.openxmlformats.org/presentationml/2006/main">
  <p:tag name="TIMING" val="|0.9|1.1|1.3|1.6"/>
</p:tagLst>
</file>

<file path=ppt/tags/tag41.xml><?xml version="1.0" encoding="utf-8"?>
<p:tagLst xmlns:a="http://schemas.openxmlformats.org/drawingml/2006/main" xmlns:r="http://schemas.openxmlformats.org/officeDocument/2006/relationships" xmlns:p="http://schemas.openxmlformats.org/presentationml/2006/main">
  <p:tag name="TIMING" val="|0.9|1.1|1.3|1.6"/>
</p:tagLst>
</file>

<file path=ppt/tags/tag42.xml><?xml version="1.0" encoding="utf-8"?>
<p:tagLst xmlns:a="http://schemas.openxmlformats.org/drawingml/2006/main" xmlns:r="http://schemas.openxmlformats.org/officeDocument/2006/relationships" xmlns:p="http://schemas.openxmlformats.org/presentationml/2006/main">
  <p:tag name="TIMING" val="|0.9|1.1|1.3|1.6"/>
</p:tagLst>
</file>

<file path=ppt/tags/tag43.xml><?xml version="1.0" encoding="utf-8"?>
<p:tagLst xmlns:a="http://schemas.openxmlformats.org/drawingml/2006/main" xmlns:r="http://schemas.openxmlformats.org/officeDocument/2006/relationships" xmlns:p="http://schemas.openxmlformats.org/presentationml/2006/main">
  <p:tag name="TIMING" val="|0.9|1.1|1.3|1.6"/>
</p:tagLst>
</file>

<file path=ppt/tags/tag44.xml><?xml version="1.0" encoding="utf-8"?>
<p:tagLst xmlns:a="http://schemas.openxmlformats.org/drawingml/2006/main" xmlns:r="http://schemas.openxmlformats.org/officeDocument/2006/relationships" xmlns:p="http://schemas.openxmlformats.org/presentationml/2006/main">
  <p:tag name="TIMING" val="|0.9|1.1|1.3|1.6"/>
</p:tagLst>
</file>

<file path=ppt/tags/tag45.xml><?xml version="1.0" encoding="utf-8"?>
<p:tagLst xmlns:a="http://schemas.openxmlformats.org/drawingml/2006/main" xmlns:r="http://schemas.openxmlformats.org/officeDocument/2006/relationships" xmlns:p="http://schemas.openxmlformats.org/presentationml/2006/main">
  <p:tag name="TIMING" val="|0.9|1.1|1.3|1.6"/>
</p:tagLst>
</file>

<file path=ppt/tags/tag46.xml><?xml version="1.0" encoding="utf-8"?>
<p:tagLst xmlns:a="http://schemas.openxmlformats.org/drawingml/2006/main" xmlns:r="http://schemas.openxmlformats.org/officeDocument/2006/relationships" xmlns:p="http://schemas.openxmlformats.org/presentationml/2006/main">
  <p:tag name="TIMING" val="|0.9|1.1|1.3|1.6"/>
</p:tagLst>
</file>

<file path=ppt/tags/tag47.xml><?xml version="1.0" encoding="utf-8"?>
<p:tagLst xmlns:a="http://schemas.openxmlformats.org/drawingml/2006/main" xmlns:r="http://schemas.openxmlformats.org/officeDocument/2006/relationships" xmlns:p="http://schemas.openxmlformats.org/presentationml/2006/main">
  <p:tag name="TIMING" val="|0.9|1.1|1.3|1.6"/>
</p:tagLst>
</file>

<file path=ppt/tags/tag48.xml><?xml version="1.0" encoding="utf-8"?>
<p:tagLst xmlns:a="http://schemas.openxmlformats.org/drawingml/2006/main" xmlns:r="http://schemas.openxmlformats.org/officeDocument/2006/relationships" xmlns:p="http://schemas.openxmlformats.org/presentationml/2006/main">
  <p:tag name="TIMING" val="|1|1.1|1.4"/>
</p:tagLst>
</file>

<file path=ppt/tags/tag49.xml><?xml version="1.0" encoding="utf-8"?>
<p:tagLst xmlns:a="http://schemas.openxmlformats.org/drawingml/2006/main" xmlns:r="http://schemas.openxmlformats.org/officeDocument/2006/relationships" xmlns:p="http://schemas.openxmlformats.org/presentationml/2006/main">
  <p:tag name="TIMING" val="|1.1|1.5"/>
</p:tagLst>
</file>

<file path=ppt/tags/tag5.xml><?xml version="1.0" encoding="utf-8"?>
<p:tagLst xmlns:a="http://schemas.openxmlformats.org/drawingml/2006/main" xmlns:r="http://schemas.openxmlformats.org/officeDocument/2006/relationships" xmlns:p="http://schemas.openxmlformats.org/presentationml/2006/main">
  <p:tag name="TIMING" val="|0.9|1.1|1.3|1.6"/>
</p:tagLst>
</file>

<file path=ppt/tags/tag50.xml><?xml version="1.0" encoding="utf-8"?>
<p:tagLst xmlns:a="http://schemas.openxmlformats.org/drawingml/2006/main" xmlns:r="http://schemas.openxmlformats.org/officeDocument/2006/relationships" xmlns:p="http://schemas.openxmlformats.org/presentationml/2006/main">
  <p:tag name="TIMING" val="|0.8|1.6|2.1|2.5|2.2"/>
</p:tagLst>
</file>

<file path=ppt/tags/tag51.xml><?xml version="1.0" encoding="utf-8"?>
<p:tagLst xmlns:a="http://schemas.openxmlformats.org/drawingml/2006/main" xmlns:r="http://schemas.openxmlformats.org/officeDocument/2006/relationships" xmlns:p="http://schemas.openxmlformats.org/presentationml/2006/main">
  <p:tag name="TIMING" val="|0.8"/>
</p:tagLst>
</file>

<file path=ppt/tags/tag52.xml><?xml version="1.0" encoding="utf-8"?>
<p:tagLst xmlns:a="http://schemas.openxmlformats.org/drawingml/2006/main" xmlns:r="http://schemas.openxmlformats.org/officeDocument/2006/relationships" xmlns:p="http://schemas.openxmlformats.org/presentationml/2006/main">
  <p:tag name="TIMING" val="|0.6|1.6|1.9"/>
</p:tagLst>
</file>

<file path=ppt/tags/tag53.xml><?xml version="1.0" encoding="utf-8"?>
<p:tagLst xmlns:a="http://schemas.openxmlformats.org/drawingml/2006/main" xmlns:r="http://schemas.openxmlformats.org/officeDocument/2006/relationships" xmlns:p="http://schemas.openxmlformats.org/presentationml/2006/main">
  <p:tag name="TIMING" val="|0.7|1.3|1.2|1.3|1.3|1.4|1.4|1.3"/>
</p:tagLst>
</file>

<file path=ppt/tags/tag54.xml><?xml version="1.0" encoding="utf-8"?>
<p:tagLst xmlns:a="http://schemas.openxmlformats.org/drawingml/2006/main" xmlns:r="http://schemas.openxmlformats.org/officeDocument/2006/relationships" xmlns:p="http://schemas.openxmlformats.org/presentationml/2006/main">
  <p:tag name="TIMING" val="|0.9|1.1|1.3|1.6"/>
</p:tagLst>
</file>

<file path=ppt/tags/tag6.xml><?xml version="1.0" encoding="utf-8"?>
<p:tagLst xmlns:a="http://schemas.openxmlformats.org/drawingml/2006/main" xmlns:r="http://schemas.openxmlformats.org/officeDocument/2006/relationships" xmlns:p="http://schemas.openxmlformats.org/presentationml/2006/main">
  <p:tag name="TIMING" val="|0.9|1.1|1.3|1.6"/>
</p:tagLst>
</file>

<file path=ppt/tags/tag7.xml><?xml version="1.0" encoding="utf-8"?>
<p:tagLst xmlns:a="http://schemas.openxmlformats.org/drawingml/2006/main" xmlns:r="http://schemas.openxmlformats.org/officeDocument/2006/relationships" xmlns:p="http://schemas.openxmlformats.org/presentationml/2006/main">
  <p:tag name="TIMING" val="|0.9|1.1|1.3|1.6"/>
</p:tagLst>
</file>

<file path=ppt/tags/tag8.xml><?xml version="1.0" encoding="utf-8"?>
<p:tagLst xmlns:a="http://schemas.openxmlformats.org/drawingml/2006/main" xmlns:r="http://schemas.openxmlformats.org/officeDocument/2006/relationships" xmlns:p="http://schemas.openxmlformats.org/presentationml/2006/main">
  <p:tag name="TIMING" val="|0.9|1.1|1.3|1.6"/>
</p:tagLst>
</file>

<file path=ppt/tags/tag9.xml><?xml version="1.0" encoding="utf-8"?>
<p:tagLst xmlns:a="http://schemas.openxmlformats.org/drawingml/2006/main" xmlns:r="http://schemas.openxmlformats.org/officeDocument/2006/relationships" xmlns:p="http://schemas.openxmlformats.org/presentationml/2006/main">
  <p:tag name="TIMING" val="|0.9|1.1|1.3|1.6"/>
</p:tagLst>
</file>

<file path=ppt/theme/theme1.xml><?xml version="1.0" encoding="utf-8"?>
<a:theme xmlns:a="http://schemas.openxmlformats.org/drawingml/2006/main" name="Theme1">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B0807EF5-D325-407F-9165-96D64E760306}" vid="{C2E42426-06F4-4DB5-AAC3-54152C5376D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8956</TotalTime>
  <Words>3053</Words>
  <Application>Microsoft Office PowerPoint</Application>
  <PresentationFormat>On-screen Show (4:3)</PresentationFormat>
  <Paragraphs>313</Paragraphs>
  <Slides>105</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105</vt:i4>
      </vt:variant>
    </vt:vector>
  </HeadingPairs>
  <TitlesOfParts>
    <vt:vector size="112" baseType="lpstr">
      <vt:lpstr>Adobe Garamond Pro Bold</vt:lpstr>
      <vt:lpstr>Arial</vt:lpstr>
      <vt:lpstr>Calibri</vt:lpstr>
      <vt:lpstr>Times New Roman</vt:lpstr>
      <vt:lpstr>Verdana</vt:lpstr>
      <vt:lpstr>Wingdings</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Oh God, You Are My God</vt:lpstr>
      <vt:lpstr>Song: Hunger</vt:lpstr>
      <vt:lpstr>PowerPoint Presentation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Song: Hunger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813</cp:revision>
  <dcterms:created xsi:type="dcterms:W3CDTF">2012-08-28T02:53:07Z</dcterms:created>
  <dcterms:modified xsi:type="dcterms:W3CDTF">2019-04-14T23:40:22Z</dcterms:modified>
</cp:coreProperties>
</file>